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2" r:id="rId5"/>
    <p:sldId id="258" r:id="rId6"/>
    <p:sldId id="260" r:id="rId7"/>
    <p:sldId id="261" r:id="rId8"/>
    <p:sldId id="264" r:id="rId9"/>
    <p:sldId id="265" r:id="rId10"/>
    <p:sldId id="266" r:id="rId11"/>
    <p:sldId id="267" r:id="rId12"/>
    <p:sldId id="268" r:id="rId13"/>
    <p:sldId id="269" r:id="rId14"/>
    <p:sldId id="270" r:id="rId15"/>
    <p:sldId id="272" r:id="rId16"/>
    <p:sldId id="271" r:id="rId17"/>
    <p:sldId id="273" r:id="rId18"/>
    <p:sldId id="274" r:id="rId19"/>
    <p:sldId id="275" r:id="rId20"/>
    <p:sldId id="276" r:id="rId21"/>
    <p:sldId id="277" r:id="rId22"/>
    <p:sldId id="278" r:id="rId23"/>
    <p:sldId id="279" r:id="rId24"/>
    <p:sldId id="290" r:id="rId25"/>
    <p:sldId id="281" r:id="rId26"/>
    <p:sldId id="282" r:id="rId27"/>
    <p:sldId id="283" r:id="rId28"/>
    <p:sldId id="284" r:id="rId29"/>
    <p:sldId id="285" r:id="rId30"/>
    <p:sldId id="286" r:id="rId31"/>
    <p:sldId id="287" r:id="rId32"/>
    <p:sldId id="288" r:id="rId3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E39AE7-EC3B-4E84-B31D-E2DBEBA64645}" v="377" dt="2026-07-15T11:42:35.066"/>
  </p1510:revLst>
</p1510:revInfo>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Φωτεινό στυλ 3 - Έμφαση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ΑΝΤΩΝΙΑ ΤΖΕΛΕΠΗ" userId="4aecd249fd6910e8" providerId="LiveId" clId="{E0C749B2-BB72-474E-B6AD-FCC1E2381627}"/>
    <pc:docChg chg="undo custSel addSld delSld modSld sldOrd">
      <pc:chgData name="ΑΝΤΩΝΙΑ ΤΖΕΛΕΠΗ" userId="4aecd249fd6910e8" providerId="LiveId" clId="{E0C749B2-BB72-474E-B6AD-FCC1E2381627}" dt="2026-07-15T11:52:04.364" v="7420" actId="20577"/>
      <pc:docMkLst>
        <pc:docMk/>
      </pc:docMkLst>
      <pc:sldChg chg="addSp modSp mod">
        <pc:chgData name="ΑΝΤΩΝΙΑ ΤΖΕΛΕΠΗ" userId="4aecd249fd6910e8" providerId="LiveId" clId="{E0C749B2-BB72-474E-B6AD-FCC1E2381627}" dt="2026-07-11T12:40:50.440" v="3769" actId="767"/>
        <pc:sldMkLst>
          <pc:docMk/>
          <pc:sldMk cId="3113530729" sldId="256"/>
        </pc:sldMkLst>
        <pc:spChg chg="mod">
          <ac:chgData name="ΑΝΤΩΝΙΑ ΤΖΕΛΕΠΗ" userId="4aecd249fd6910e8" providerId="LiveId" clId="{E0C749B2-BB72-474E-B6AD-FCC1E2381627}" dt="2026-07-11T11:48:54.300" v="2698" actId="207"/>
          <ac:spMkLst>
            <pc:docMk/>
            <pc:sldMk cId="3113530729" sldId="256"/>
            <ac:spMk id="2" creationId="{522DB06B-A829-A7FC-88AB-4127AE91485F}"/>
          </ac:spMkLst>
        </pc:spChg>
        <pc:spChg chg="mod">
          <ac:chgData name="ΑΝΤΩΝΙΑ ΤΖΕΛΕΠΗ" userId="4aecd249fd6910e8" providerId="LiveId" clId="{E0C749B2-BB72-474E-B6AD-FCC1E2381627}" dt="2026-07-11T09:41:45.763" v="112" actId="1076"/>
          <ac:spMkLst>
            <pc:docMk/>
            <pc:sldMk cId="3113530729" sldId="256"/>
            <ac:spMk id="3" creationId="{96A2CA4A-F06D-9DCE-31CC-B7B7AF1040BB}"/>
          </ac:spMkLst>
        </pc:spChg>
        <pc:spChg chg="mod">
          <ac:chgData name="ΑΝΤΩΝΙΑ ΤΖΕΛΕΠΗ" userId="4aecd249fd6910e8" providerId="LiveId" clId="{E0C749B2-BB72-474E-B6AD-FCC1E2381627}" dt="2026-07-11T11:49:19.370" v="2700" actId="1076"/>
          <ac:spMkLst>
            <pc:docMk/>
            <pc:sldMk cId="3113530729" sldId="256"/>
            <ac:spMk id="7" creationId="{1F720D6A-E1BB-BBBC-F523-92F5AB7A18C6}"/>
          </ac:spMkLst>
        </pc:spChg>
        <pc:spChg chg="mod">
          <ac:chgData name="ΑΝΤΩΝΙΑ ΤΖΕΛΕΠΗ" userId="4aecd249fd6910e8" providerId="LiveId" clId="{E0C749B2-BB72-474E-B6AD-FCC1E2381627}" dt="2026-07-11T11:49:13.093" v="2699" actId="1076"/>
          <ac:spMkLst>
            <pc:docMk/>
            <pc:sldMk cId="3113530729" sldId="256"/>
            <ac:spMk id="8" creationId="{6E075670-FE54-FE8D-A9B6-186936362CEF}"/>
          </ac:spMkLst>
        </pc:spChg>
      </pc:sldChg>
      <pc:sldChg chg="addSp modSp new mod setBg">
        <pc:chgData name="ΑΝΤΩΝΙΑ ΤΖΕΛΕΠΗ" userId="4aecd249fd6910e8" providerId="LiveId" clId="{E0C749B2-BB72-474E-B6AD-FCC1E2381627}" dt="2026-07-11T14:48:54.568" v="5503" actId="2710"/>
        <pc:sldMkLst>
          <pc:docMk/>
          <pc:sldMk cId="643314452" sldId="257"/>
        </pc:sldMkLst>
        <pc:spChg chg="mod">
          <ac:chgData name="ΑΝΤΩΝΙΑ ΤΖΕΛΕΠΗ" userId="4aecd249fd6910e8" providerId="LiveId" clId="{E0C749B2-BB72-474E-B6AD-FCC1E2381627}" dt="2026-07-11T09:41:25.066" v="111" actId="26606"/>
          <ac:spMkLst>
            <pc:docMk/>
            <pc:sldMk cId="643314452" sldId="257"/>
            <ac:spMk id="2" creationId="{3C05D6F9-1A51-FC51-2FA5-2FC97DB210AA}"/>
          </ac:spMkLst>
        </pc:spChg>
        <pc:spChg chg="mod">
          <ac:chgData name="ΑΝΤΩΝΙΑ ΤΖΕΛΕΠΗ" userId="4aecd249fd6910e8" providerId="LiveId" clId="{E0C749B2-BB72-474E-B6AD-FCC1E2381627}" dt="2026-07-11T14:48:54.568" v="5503" actId="2710"/>
          <ac:spMkLst>
            <pc:docMk/>
            <pc:sldMk cId="643314452" sldId="257"/>
            <ac:spMk id="3" creationId="{7272651A-C04F-7AD7-3F3C-A65FB2D2EE9E}"/>
          </ac:spMkLst>
        </pc:spChg>
        <pc:spChg chg="add">
          <ac:chgData name="ΑΝΤΩΝΙΑ ΤΖΕΛΕΠΗ" userId="4aecd249fd6910e8" providerId="LiveId" clId="{E0C749B2-BB72-474E-B6AD-FCC1E2381627}" dt="2026-07-11T09:41:25.066" v="111" actId="26606"/>
          <ac:spMkLst>
            <pc:docMk/>
            <pc:sldMk cId="643314452" sldId="257"/>
            <ac:spMk id="8" creationId="{907EF6B7-1338-4443-8C46-6A318D952DFD}"/>
          </ac:spMkLst>
        </pc:spChg>
        <pc:spChg chg="add">
          <ac:chgData name="ΑΝΤΩΝΙΑ ΤΖΕΛΕΠΗ" userId="4aecd249fd6910e8" providerId="LiveId" clId="{E0C749B2-BB72-474E-B6AD-FCC1E2381627}" dt="2026-07-11T09:41:25.066" v="111" actId="26606"/>
          <ac:spMkLst>
            <pc:docMk/>
            <pc:sldMk cId="643314452" sldId="257"/>
            <ac:spMk id="10" creationId="{DAAE4CDD-124C-4DCF-9584-B6033B545DD5}"/>
          </ac:spMkLst>
        </pc:spChg>
        <pc:spChg chg="add">
          <ac:chgData name="ΑΝΤΩΝΙΑ ΤΖΕΛΕΠΗ" userId="4aecd249fd6910e8" providerId="LiveId" clId="{E0C749B2-BB72-474E-B6AD-FCC1E2381627}" dt="2026-07-11T09:41:25.066" v="111" actId="26606"/>
          <ac:spMkLst>
            <pc:docMk/>
            <pc:sldMk cId="643314452" sldId="257"/>
            <ac:spMk id="12" creationId="{081E4A58-353D-44AE-B2FC-2A74E2E400F7}"/>
          </ac:spMkLst>
        </pc:spChg>
      </pc:sldChg>
      <pc:sldChg chg="addSp delSp modSp new mod setBg">
        <pc:chgData name="ΑΝΤΩΝΙΑ ΤΖΕΛΕΠΗ" userId="4aecd249fd6910e8" providerId="LiveId" clId="{E0C749B2-BB72-474E-B6AD-FCC1E2381627}" dt="2026-07-15T11:34:16.093" v="7296" actId="14100"/>
        <pc:sldMkLst>
          <pc:docMk/>
          <pc:sldMk cId="1350764933" sldId="258"/>
        </pc:sldMkLst>
        <pc:spChg chg="mod">
          <ac:chgData name="ΑΝΤΩΝΙΑ ΤΖΕΛΕΠΗ" userId="4aecd249fd6910e8" providerId="LiveId" clId="{E0C749B2-BB72-474E-B6AD-FCC1E2381627}" dt="2026-07-11T09:52:10.720" v="581" actId="20577"/>
          <ac:spMkLst>
            <pc:docMk/>
            <pc:sldMk cId="1350764933" sldId="258"/>
            <ac:spMk id="2" creationId="{FB678894-7ED8-3DFC-C834-534FD0AAF12A}"/>
          </ac:spMkLst>
        </pc:spChg>
        <pc:spChg chg="add mod">
          <ac:chgData name="ΑΝΤΩΝΙΑ ΤΖΕΛΕΠΗ" userId="4aecd249fd6910e8" providerId="LiveId" clId="{E0C749B2-BB72-474E-B6AD-FCC1E2381627}" dt="2026-07-15T11:34:16.093" v="7296" actId="14100"/>
          <ac:spMkLst>
            <pc:docMk/>
            <pc:sldMk cId="1350764933" sldId="258"/>
            <ac:spMk id="4" creationId="{D66E4922-6486-D3A4-39D8-8DBA7D52A070}"/>
          </ac:spMkLst>
        </pc:spChg>
        <pc:spChg chg="add mod">
          <ac:chgData name="ΑΝΤΩΝΙΑ ΤΖΕΛΕΠΗ" userId="4aecd249fd6910e8" providerId="LiveId" clId="{E0C749B2-BB72-474E-B6AD-FCC1E2381627}" dt="2026-07-11T11:04:48.099" v="1589" actId="207"/>
          <ac:spMkLst>
            <pc:docMk/>
            <pc:sldMk cId="1350764933" sldId="258"/>
            <ac:spMk id="5" creationId="{9417553C-D9BE-0000-F74F-A0BEF423E463}"/>
          </ac:spMkLst>
        </pc:spChg>
        <pc:spChg chg="add">
          <ac:chgData name="ΑΝΤΩΝΙΑ ΤΖΕΛΕΠΗ" userId="4aecd249fd6910e8" providerId="LiveId" clId="{E0C749B2-BB72-474E-B6AD-FCC1E2381627}" dt="2026-07-11T09:51:23.420" v="570" actId="26606"/>
          <ac:spMkLst>
            <pc:docMk/>
            <pc:sldMk cId="1350764933" sldId="258"/>
            <ac:spMk id="9" creationId="{907EF6B7-1338-4443-8C46-6A318D952DFD}"/>
          </ac:spMkLst>
        </pc:spChg>
        <pc:spChg chg="add">
          <ac:chgData name="ΑΝΤΩΝΙΑ ΤΖΕΛΕΠΗ" userId="4aecd249fd6910e8" providerId="LiveId" clId="{E0C749B2-BB72-474E-B6AD-FCC1E2381627}" dt="2026-07-11T09:51:23.420" v="570" actId="26606"/>
          <ac:spMkLst>
            <pc:docMk/>
            <pc:sldMk cId="1350764933" sldId="258"/>
            <ac:spMk id="11" creationId="{DAAE4CDD-124C-4DCF-9584-B6033B545DD5}"/>
          </ac:spMkLst>
        </pc:spChg>
        <pc:spChg chg="add">
          <ac:chgData name="ΑΝΤΩΝΙΑ ΤΖΕΛΕΠΗ" userId="4aecd249fd6910e8" providerId="LiveId" clId="{E0C749B2-BB72-474E-B6AD-FCC1E2381627}" dt="2026-07-11T09:51:23.420" v="570" actId="26606"/>
          <ac:spMkLst>
            <pc:docMk/>
            <pc:sldMk cId="1350764933" sldId="258"/>
            <ac:spMk id="13" creationId="{081E4A58-353D-44AE-B2FC-2A74E2E400F7}"/>
          </ac:spMkLst>
        </pc:spChg>
      </pc:sldChg>
      <pc:sldChg chg="addSp delSp modSp new mod ord setBg">
        <pc:chgData name="ΑΝΤΩΝΙΑ ΤΖΕΛΕΠΗ" userId="4aecd249fd6910e8" providerId="LiveId" clId="{E0C749B2-BB72-474E-B6AD-FCC1E2381627}" dt="2026-07-15T11:41:02.168" v="7346" actId="1076"/>
        <pc:sldMkLst>
          <pc:docMk/>
          <pc:sldMk cId="3763103763" sldId="259"/>
        </pc:sldMkLst>
        <pc:spChg chg="mod">
          <ac:chgData name="ΑΝΤΩΝΙΑ ΤΖΕΛΕΠΗ" userId="4aecd249fd6910e8" providerId="LiveId" clId="{E0C749B2-BB72-474E-B6AD-FCC1E2381627}" dt="2026-07-11T10:42:09.382" v="1301" actId="26606"/>
          <ac:spMkLst>
            <pc:docMk/>
            <pc:sldMk cId="3763103763" sldId="259"/>
            <ac:spMk id="2" creationId="{958DF671-858C-44E8-7267-A958CC4067C4}"/>
          </ac:spMkLst>
        </pc:spChg>
        <pc:spChg chg="add mod">
          <ac:chgData name="ΑΝΤΩΝΙΑ ΤΖΕΛΕΠΗ" userId="4aecd249fd6910e8" providerId="LiveId" clId="{E0C749B2-BB72-474E-B6AD-FCC1E2381627}" dt="2026-07-11T10:44:33.680" v="1315" actId="114"/>
          <ac:spMkLst>
            <pc:docMk/>
            <pc:sldMk cId="3763103763" sldId="259"/>
            <ac:spMk id="4" creationId="{A9DD3411-DB32-2712-6B55-DA3208A85A2D}"/>
          </ac:spMkLst>
        </pc:spChg>
        <pc:spChg chg="mod">
          <ac:chgData name="ΑΝΤΩΝΙΑ ΤΖΕΛΕΠΗ" userId="4aecd249fd6910e8" providerId="LiveId" clId="{E0C749B2-BB72-474E-B6AD-FCC1E2381627}" dt="2026-07-15T11:40:42.526" v="7343" actId="1076"/>
          <ac:spMkLst>
            <pc:docMk/>
            <pc:sldMk cId="3763103763" sldId="259"/>
            <ac:spMk id="5" creationId="{FDB3B85C-5791-D333-EDE5-2BE2665A7C8C}"/>
          </ac:spMkLst>
        </pc:spChg>
        <pc:spChg chg="mod">
          <ac:chgData name="ΑΝΤΩΝΙΑ ΤΖΕΛΕΠΗ" userId="4aecd249fd6910e8" providerId="LiveId" clId="{E0C749B2-BB72-474E-B6AD-FCC1E2381627}" dt="2026-07-15T11:40:37.882" v="7342" actId="1076"/>
          <ac:spMkLst>
            <pc:docMk/>
            <pc:sldMk cId="3763103763" sldId="259"/>
            <ac:spMk id="6" creationId="{63F2DA6A-7CF3-DB7D-ABEB-8C20B38ED2E3}"/>
          </ac:spMkLst>
        </pc:spChg>
        <pc:spChg chg="mod">
          <ac:chgData name="ΑΝΤΩΝΙΑ ΤΖΕΛΕΠΗ" userId="4aecd249fd6910e8" providerId="LiveId" clId="{E0C749B2-BB72-474E-B6AD-FCC1E2381627}" dt="2026-07-15T11:38:10.548" v="7319" actId="14100"/>
          <ac:spMkLst>
            <pc:docMk/>
            <pc:sldMk cId="3763103763" sldId="259"/>
            <ac:spMk id="7" creationId="{F8161D35-2FA4-BEF5-E1E0-058FA19692D6}"/>
          </ac:spMkLst>
        </pc:spChg>
        <pc:spChg chg="mod">
          <ac:chgData name="ΑΝΤΩΝΙΑ ΤΖΕΛΕΠΗ" userId="4aecd249fd6910e8" providerId="LiveId" clId="{E0C749B2-BB72-474E-B6AD-FCC1E2381627}" dt="2026-07-15T11:38:36.245" v="7323" actId="1076"/>
          <ac:spMkLst>
            <pc:docMk/>
            <pc:sldMk cId="3763103763" sldId="259"/>
            <ac:spMk id="8" creationId="{9D99126C-6F06-71D5-A0C8-A1A6A7FEF2EE}"/>
          </ac:spMkLst>
        </pc:spChg>
        <pc:spChg chg="mod">
          <ac:chgData name="ΑΝΤΩΝΙΑ ΤΖΕΛΕΠΗ" userId="4aecd249fd6910e8" providerId="LiveId" clId="{E0C749B2-BB72-474E-B6AD-FCC1E2381627}" dt="2026-07-15T11:38:56.944" v="7326" actId="1076"/>
          <ac:spMkLst>
            <pc:docMk/>
            <pc:sldMk cId="3763103763" sldId="259"/>
            <ac:spMk id="9" creationId="{1D6EB2B6-461F-0AE4-A096-A580F1A242E1}"/>
          </ac:spMkLst>
        </pc:spChg>
        <pc:spChg chg="mod">
          <ac:chgData name="ΑΝΤΩΝΙΑ ΤΖΕΛΕΠΗ" userId="4aecd249fd6910e8" providerId="LiveId" clId="{E0C749B2-BB72-474E-B6AD-FCC1E2381627}" dt="2026-07-15T11:39:28.251" v="7331" actId="1076"/>
          <ac:spMkLst>
            <pc:docMk/>
            <pc:sldMk cId="3763103763" sldId="259"/>
            <ac:spMk id="10" creationId="{4D43AA84-4542-3AEC-EA6B-2C40A57BDF31}"/>
          </ac:spMkLst>
        </pc:spChg>
        <pc:spChg chg="mod">
          <ac:chgData name="ΑΝΤΩΝΙΑ ΤΖΕΛΕΠΗ" userId="4aecd249fd6910e8" providerId="LiveId" clId="{E0C749B2-BB72-474E-B6AD-FCC1E2381627}" dt="2026-07-15T11:39:31.494" v="7332" actId="14100"/>
          <ac:spMkLst>
            <pc:docMk/>
            <pc:sldMk cId="3763103763" sldId="259"/>
            <ac:spMk id="11" creationId="{084FB1B0-D9D9-8AB0-81FF-25E587F3038A}"/>
          </ac:spMkLst>
        </pc:spChg>
        <pc:spChg chg="mod">
          <ac:chgData name="ΑΝΤΩΝΙΑ ΤΖΕΛΕΠΗ" userId="4aecd249fd6910e8" providerId="LiveId" clId="{E0C749B2-BB72-474E-B6AD-FCC1E2381627}" dt="2026-07-15T11:39:55.301" v="7336" actId="1076"/>
          <ac:spMkLst>
            <pc:docMk/>
            <pc:sldMk cId="3763103763" sldId="259"/>
            <ac:spMk id="12" creationId="{0F119815-84FB-F1D8-6201-D3F37A2EB485}"/>
          </ac:spMkLst>
        </pc:spChg>
        <pc:spChg chg="mod">
          <ac:chgData name="ΑΝΤΩΝΙΑ ΤΖΕΛΕΠΗ" userId="4aecd249fd6910e8" providerId="LiveId" clId="{E0C749B2-BB72-474E-B6AD-FCC1E2381627}" dt="2026-07-15T11:39:48.298" v="7335" actId="1076"/>
          <ac:spMkLst>
            <pc:docMk/>
            <pc:sldMk cId="3763103763" sldId="259"/>
            <ac:spMk id="13" creationId="{FEE1FC85-2C0B-DA3F-7A58-3427287CAFAC}"/>
          </ac:spMkLst>
        </pc:spChg>
        <pc:spChg chg="mod">
          <ac:chgData name="ΑΝΤΩΝΙΑ ΤΖΕΛΕΠΗ" userId="4aecd249fd6910e8" providerId="LiveId" clId="{E0C749B2-BB72-474E-B6AD-FCC1E2381627}" dt="2026-07-15T11:40:11.793" v="7338" actId="1076"/>
          <ac:spMkLst>
            <pc:docMk/>
            <pc:sldMk cId="3763103763" sldId="259"/>
            <ac:spMk id="14" creationId="{87D77A75-1678-4330-BC0E-DE80773426E0}"/>
          </ac:spMkLst>
        </pc:spChg>
        <pc:spChg chg="mod">
          <ac:chgData name="ΑΝΤΩΝΙΑ ΤΖΕΛΕΠΗ" userId="4aecd249fd6910e8" providerId="LiveId" clId="{E0C749B2-BB72-474E-B6AD-FCC1E2381627}" dt="2026-07-15T11:40:17.073" v="7339" actId="14100"/>
          <ac:spMkLst>
            <pc:docMk/>
            <pc:sldMk cId="3763103763" sldId="259"/>
            <ac:spMk id="15" creationId="{7042C709-4872-AAFD-5D2D-FDBB37E0F236}"/>
          </ac:spMkLst>
        </pc:spChg>
        <pc:spChg chg="mod">
          <ac:chgData name="ΑΝΤΩΝΙΑ ΤΖΕΛΕΠΗ" userId="4aecd249fd6910e8" providerId="LiveId" clId="{E0C749B2-BB72-474E-B6AD-FCC1E2381627}" dt="2026-07-15T11:41:02.168" v="7346" actId="1076"/>
          <ac:spMkLst>
            <pc:docMk/>
            <pc:sldMk cId="3763103763" sldId="259"/>
            <ac:spMk id="16" creationId="{DFCF85CF-3907-F1FF-0197-5DB3DB31FF13}"/>
          </ac:spMkLst>
        </pc:spChg>
        <pc:spChg chg="mod">
          <ac:chgData name="ΑΝΤΩΝΙΑ ΤΖΕΛΕΠΗ" userId="4aecd249fd6910e8" providerId="LiveId" clId="{E0C749B2-BB72-474E-B6AD-FCC1E2381627}" dt="2026-07-15T11:40:51.955" v="7345" actId="1076"/>
          <ac:spMkLst>
            <pc:docMk/>
            <pc:sldMk cId="3763103763" sldId="259"/>
            <ac:spMk id="17" creationId="{7964E623-7AFC-87E8-3B4B-9D69EDE1F12B}"/>
          </ac:spMkLst>
        </pc:spChg>
        <pc:spChg chg="mod">
          <ac:chgData name="ΑΝΤΩΝΙΑ ΤΖΕΛΕΠΗ" userId="4aecd249fd6910e8" providerId="LiveId" clId="{E0C749B2-BB72-474E-B6AD-FCC1E2381627}" dt="2026-07-15T11:40:46.169" v="7344" actId="1076"/>
          <ac:spMkLst>
            <pc:docMk/>
            <pc:sldMk cId="3763103763" sldId="259"/>
            <ac:spMk id="18" creationId="{35557AA7-2337-5745-619B-690465C7E06A}"/>
          </ac:spMkLst>
        </pc:spChg>
        <pc:spChg chg="add">
          <ac:chgData name="ΑΝΤΩΝΙΑ ΤΖΕΛΕΠΗ" userId="4aecd249fd6910e8" providerId="LiveId" clId="{E0C749B2-BB72-474E-B6AD-FCC1E2381627}" dt="2026-07-11T10:42:09.382" v="1301" actId="26606"/>
          <ac:spMkLst>
            <pc:docMk/>
            <pc:sldMk cId="3763103763" sldId="259"/>
            <ac:spMk id="29" creationId="{C05CBC3C-2E5A-4839-8B9B-2E5A6ADF0F58}"/>
          </ac:spMkLst>
        </pc:spChg>
        <pc:grpChg chg="mod">
          <ac:chgData name="ΑΝΤΩΝΙΑ ΤΖΕΛΕΠΗ" userId="4aecd249fd6910e8" providerId="LiveId" clId="{E0C749B2-BB72-474E-B6AD-FCC1E2381627}" dt="2026-07-15T11:40:32.176" v="7341" actId="1076"/>
          <ac:grpSpMkLst>
            <pc:docMk/>
            <pc:sldMk cId="3763103763" sldId="259"/>
            <ac:grpSpMk id="3" creationId="{08E44295-0B1F-E17D-B69B-8863E43FE78B}"/>
          </ac:grpSpMkLst>
        </pc:grpChg>
        <pc:graphicFrameChg chg="add mod">
          <ac:chgData name="ΑΝΤΩΝΙΑ ΤΖΕΛΕΠΗ" userId="4aecd249fd6910e8" providerId="LiveId" clId="{E0C749B2-BB72-474E-B6AD-FCC1E2381627}" dt="2026-07-15T11:36:43.786" v="7305" actId="12100"/>
          <ac:graphicFrameMkLst>
            <pc:docMk/>
            <pc:sldMk cId="3763103763" sldId="259"/>
            <ac:graphicFrameMk id="24" creationId="{B827F3F5-7498-25E8-CE56-FEBF1B3D54CC}"/>
          </ac:graphicFrameMkLst>
        </pc:graphicFrameChg>
      </pc:sldChg>
      <pc:sldChg chg="addSp delSp modSp new mod setBg">
        <pc:chgData name="ΑΝΤΩΝΙΑ ΤΖΕΛΕΠΗ" userId="4aecd249fd6910e8" providerId="LiveId" clId="{E0C749B2-BB72-474E-B6AD-FCC1E2381627}" dt="2026-07-15T11:33:30.291" v="7291" actId="1076"/>
        <pc:sldMkLst>
          <pc:docMk/>
          <pc:sldMk cId="763520599" sldId="260"/>
        </pc:sldMkLst>
        <pc:spChg chg="mod">
          <ac:chgData name="ΑΝΤΩΝΙΑ ΤΖΕΛΕΠΗ" userId="4aecd249fd6910e8" providerId="LiveId" clId="{E0C749B2-BB72-474E-B6AD-FCC1E2381627}" dt="2026-07-11T10:20:35.964" v="1170" actId="20577"/>
          <ac:spMkLst>
            <pc:docMk/>
            <pc:sldMk cId="763520599" sldId="260"/>
            <ac:spMk id="2" creationId="{A99CC7BC-C9CB-3AE8-75A0-C99EA2A9FA65}"/>
          </ac:spMkLst>
        </pc:spChg>
        <pc:spChg chg="del mod">
          <ac:chgData name="ΑΝΤΩΝΙΑ ΤΖΕΛΕΠΗ" userId="4aecd249fd6910e8" providerId="LiveId" clId="{E0C749B2-BB72-474E-B6AD-FCC1E2381627}" dt="2026-07-15T11:31:57.700" v="7264" actId="26606"/>
          <ac:spMkLst>
            <pc:docMk/>
            <pc:sldMk cId="763520599" sldId="260"/>
            <ac:spMk id="3" creationId="{9590826D-10B1-EFF3-48E0-BC5B66E4FB43}"/>
          </ac:spMkLst>
        </pc:spChg>
        <pc:spChg chg="add del mod">
          <ac:chgData name="ΑΝΤΩΝΙΑ ΤΖΕΛΕΠΗ" userId="4aecd249fd6910e8" providerId="LiveId" clId="{E0C749B2-BB72-474E-B6AD-FCC1E2381627}" dt="2026-07-15T11:33:25.190" v="7290" actId="478"/>
          <ac:spMkLst>
            <pc:docMk/>
            <pc:sldMk cId="763520599" sldId="260"/>
            <ac:spMk id="4" creationId="{5617D5DC-1BE5-2569-7278-5C8AF2615B93}"/>
          </ac:spMkLst>
        </pc:spChg>
        <pc:spChg chg="add del mod">
          <ac:chgData name="ΑΝΤΩΝΙΑ ΤΖΕΛΕΠΗ" userId="4aecd249fd6910e8" providerId="LiveId" clId="{E0C749B2-BB72-474E-B6AD-FCC1E2381627}" dt="2026-07-15T11:28:33.085" v="7253" actId="478"/>
          <ac:spMkLst>
            <pc:docMk/>
            <pc:sldMk cId="763520599" sldId="260"/>
            <ac:spMk id="5" creationId="{21F49987-A25A-6945-DBAA-D480FE9930E8}"/>
          </ac:spMkLst>
        </pc:spChg>
        <pc:spChg chg="add del mod">
          <ac:chgData name="ΑΝΤΩΝΙΑ ΤΖΕΛΕΠΗ" userId="4aecd249fd6910e8" providerId="LiveId" clId="{E0C749B2-BB72-474E-B6AD-FCC1E2381627}" dt="2026-07-15T11:28:28.665" v="7251" actId="478"/>
          <ac:spMkLst>
            <pc:docMk/>
            <pc:sldMk cId="763520599" sldId="260"/>
            <ac:spMk id="7" creationId="{1A2585F8-2ACD-5CB1-F3CA-AAA99E489923}"/>
          </ac:spMkLst>
        </pc:spChg>
        <pc:spChg chg="add">
          <ac:chgData name="ΑΝΤΩΝΙΑ ΤΖΕΛΕΠΗ" userId="4aecd249fd6910e8" providerId="LiveId" clId="{E0C749B2-BB72-474E-B6AD-FCC1E2381627}" dt="2026-07-11T10:12:16.752" v="1029" actId="26606"/>
          <ac:spMkLst>
            <pc:docMk/>
            <pc:sldMk cId="763520599" sldId="260"/>
            <ac:spMk id="8" creationId="{AC17DE74-01C9-4859-B65A-85CF999E8580}"/>
          </ac:spMkLst>
        </pc:spChg>
        <pc:spChg chg="mod">
          <ac:chgData name="ΑΝΤΩΝΙΑ ΤΖΕΛΕΠΗ" userId="4aecd249fd6910e8" providerId="LiveId" clId="{E0C749B2-BB72-474E-B6AD-FCC1E2381627}" dt="2026-07-15T11:32:45.165" v="7283" actId="18245"/>
          <ac:spMkLst>
            <pc:docMk/>
            <pc:sldMk cId="763520599" sldId="260"/>
            <ac:spMk id="9" creationId="{7760EF1F-145D-B0CF-7F43-E445A206A976}"/>
          </ac:spMkLst>
        </pc:spChg>
        <pc:spChg chg="add">
          <ac:chgData name="ΑΝΤΩΝΙΑ ΤΖΕΛΕΠΗ" userId="4aecd249fd6910e8" providerId="LiveId" clId="{E0C749B2-BB72-474E-B6AD-FCC1E2381627}" dt="2026-07-11T10:12:16.752" v="1029" actId="26606"/>
          <ac:spMkLst>
            <pc:docMk/>
            <pc:sldMk cId="763520599" sldId="260"/>
            <ac:spMk id="10" creationId="{068C0432-0E90-4CC1-8CD3-D44A90DF07EF}"/>
          </ac:spMkLst>
        </pc:spChg>
        <pc:spChg chg="add del mod">
          <ac:chgData name="ΑΝΤΩΝΙΑ ΤΖΕΛΕΠΗ" userId="4aecd249fd6910e8" providerId="LiveId" clId="{E0C749B2-BB72-474E-B6AD-FCC1E2381627}" dt="2026-07-15T11:28:30.699" v="7252" actId="478"/>
          <ac:spMkLst>
            <pc:docMk/>
            <pc:sldMk cId="763520599" sldId="260"/>
            <ac:spMk id="11" creationId="{CCB3F118-D449-1D3F-A632-DEDD63A682E7}"/>
          </ac:spMkLst>
        </pc:spChg>
        <pc:spChg chg="add del mod">
          <ac:chgData name="ΑΝΤΩΝΙΑ ΤΖΕΛΕΠΗ" userId="4aecd249fd6910e8" providerId="LiveId" clId="{E0C749B2-BB72-474E-B6AD-FCC1E2381627}" dt="2026-07-15T11:29:50.250" v="7254" actId="478"/>
          <ac:spMkLst>
            <pc:docMk/>
            <pc:sldMk cId="763520599" sldId="260"/>
            <ac:spMk id="12" creationId="{B901CDA5-C139-4F5F-8AC7-2420BE52792A}"/>
          </ac:spMkLst>
        </pc:spChg>
        <pc:spChg chg="add del mod">
          <ac:chgData name="ΑΝΤΩΝΙΑ ΤΖΕΛΕΠΗ" userId="4aecd249fd6910e8" providerId="LiveId" clId="{E0C749B2-BB72-474E-B6AD-FCC1E2381627}" dt="2026-07-15T11:29:51.849" v="7255" actId="478"/>
          <ac:spMkLst>
            <pc:docMk/>
            <pc:sldMk cId="763520599" sldId="260"/>
            <ac:spMk id="14" creationId="{B0164A97-3AF8-1C2B-48DF-40AA25F6BD98}"/>
          </ac:spMkLst>
        </pc:spChg>
        <pc:spChg chg="mod">
          <ac:chgData name="ΑΝΤΩΝΙΑ ΤΖΕΛΕΠΗ" userId="4aecd249fd6910e8" providerId="LiveId" clId="{E0C749B2-BB72-474E-B6AD-FCC1E2381627}" dt="2026-07-15T11:32:45.165" v="7283" actId="18245"/>
          <ac:spMkLst>
            <pc:docMk/>
            <pc:sldMk cId="763520599" sldId="260"/>
            <ac:spMk id="15" creationId="{4F8AE0EB-0F27-0703-1DB8-8EEFCDBDFBB4}"/>
          </ac:spMkLst>
        </pc:spChg>
        <pc:spChg chg="add del mod">
          <ac:chgData name="ΑΝΤΩΝΙΑ ΤΖΕΛΕΠΗ" userId="4aecd249fd6910e8" providerId="LiveId" clId="{E0C749B2-BB72-474E-B6AD-FCC1E2381627}" dt="2026-07-15T11:29:53.466" v="7256" actId="478"/>
          <ac:spMkLst>
            <pc:docMk/>
            <pc:sldMk cId="763520599" sldId="260"/>
            <ac:spMk id="16" creationId="{A241BA91-2085-A988-04B7-EEC0D06DFB35}"/>
          </ac:spMkLst>
        </pc:spChg>
        <pc:spChg chg="mod">
          <ac:chgData name="ΑΝΤΩΝΙΑ ΤΖΕΛΕΠΗ" userId="4aecd249fd6910e8" providerId="LiveId" clId="{E0C749B2-BB72-474E-B6AD-FCC1E2381627}" dt="2026-07-15T11:32:45.165" v="7283" actId="18245"/>
          <ac:spMkLst>
            <pc:docMk/>
            <pc:sldMk cId="763520599" sldId="260"/>
            <ac:spMk id="17" creationId="{EA4061E2-38FC-D57F-C7E7-7A1D4F9A92D1}"/>
          </ac:spMkLst>
        </pc:spChg>
        <pc:spChg chg="mod">
          <ac:chgData name="ΑΝΤΩΝΙΑ ΤΖΕΛΕΠΗ" userId="4aecd249fd6910e8" providerId="LiveId" clId="{E0C749B2-BB72-474E-B6AD-FCC1E2381627}" dt="2026-07-15T11:32:45.165" v="7283" actId="18245"/>
          <ac:spMkLst>
            <pc:docMk/>
            <pc:sldMk cId="763520599" sldId="260"/>
            <ac:spMk id="18" creationId="{FBB8D177-0A3A-1B62-8EB4-7AEA5DC63353}"/>
          </ac:spMkLst>
        </pc:spChg>
        <pc:spChg chg="mod">
          <ac:chgData name="ΑΝΤΩΝΙΑ ΤΖΕΛΕΠΗ" userId="4aecd249fd6910e8" providerId="LiveId" clId="{E0C749B2-BB72-474E-B6AD-FCC1E2381627}" dt="2026-07-15T11:32:45.165" v="7283" actId="18245"/>
          <ac:spMkLst>
            <pc:docMk/>
            <pc:sldMk cId="763520599" sldId="260"/>
            <ac:spMk id="19" creationId="{BBEF045D-46F5-6EC8-B8D4-08613BAF72EA}"/>
          </ac:spMkLst>
        </pc:spChg>
        <pc:grpChg chg="mod">
          <ac:chgData name="ΑΝΤΩΝΙΑ ΤΖΕΛΕΠΗ" userId="4aecd249fd6910e8" providerId="LiveId" clId="{E0C749B2-BB72-474E-B6AD-FCC1E2381627}" dt="2026-07-15T11:33:30.291" v="7291" actId="1076"/>
          <ac:grpSpMkLst>
            <pc:docMk/>
            <pc:sldMk cId="763520599" sldId="260"/>
            <ac:grpSpMk id="6" creationId="{E4F2BCCA-EB98-5683-E750-98C9FCD3DDFA}"/>
          </ac:grpSpMkLst>
        </pc:grpChg>
        <pc:graphicFrameChg chg="add del mod">
          <ac:chgData name="ΑΝΤΩΝΙΑ ΤΖΕΛΕΠΗ" userId="4aecd249fd6910e8" providerId="LiveId" clId="{E0C749B2-BB72-474E-B6AD-FCC1E2381627}" dt="2026-07-15T11:32:45.165" v="7283" actId="18245"/>
          <ac:graphicFrameMkLst>
            <pc:docMk/>
            <pc:sldMk cId="763520599" sldId="260"/>
            <ac:graphicFrameMk id="13" creationId="{847C4D94-30CE-E3D5-7AE0-734700499301}"/>
          </ac:graphicFrameMkLst>
        </pc:graphicFrameChg>
      </pc:sldChg>
      <pc:sldChg chg="addSp delSp modSp new mod">
        <pc:chgData name="ΑΝΤΩΝΙΑ ΤΖΕΛΕΠΗ" userId="4aecd249fd6910e8" providerId="LiveId" clId="{E0C749B2-BB72-474E-B6AD-FCC1E2381627}" dt="2026-07-15T11:27:29.681" v="7247" actId="14100"/>
        <pc:sldMkLst>
          <pc:docMk/>
          <pc:sldMk cId="1200350842" sldId="261"/>
        </pc:sldMkLst>
        <pc:spChg chg="mod">
          <ac:chgData name="ΑΝΤΩΝΙΑ ΤΖΕΛΕΠΗ" userId="4aecd249fd6910e8" providerId="LiveId" clId="{E0C749B2-BB72-474E-B6AD-FCC1E2381627}" dt="2026-07-11T11:03:24.521" v="1573" actId="14100"/>
          <ac:spMkLst>
            <pc:docMk/>
            <pc:sldMk cId="1200350842" sldId="261"/>
            <ac:spMk id="2" creationId="{C7F6A6AD-9AA4-0A1E-3FD3-56FD26F1577D}"/>
          </ac:spMkLst>
        </pc:spChg>
        <pc:spChg chg="add del mod">
          <ac:chgData name="ΑΝΤΩΝΙΑ ΤΖΕΛΕΠΗ" userId="4aecd249fd6910e8" providerId="LiveId" clId="{E0C749B2-BB72-474E-B6AD-FCC1E2381627}" dt="2026-07-15T11:24:13.850" v="7208" actId="478"/>
          <ac:spMkLst>
            <pc:docMk/>
            <pc:sldMk cId="1200350842" sldId="261"/>
            <ac:spMk id="4" creationId="{D9FED02F-4A0D-0103-3DB3-9227F12D70A1}"/>
          </ac:spMkLst>
        </pc:spChg>
        <pc:spChg chg="add del mod">
          <ac:chgData name="ΑΝΤΩΝΙΑ ΤΖΕΛΕΠΗ" userId="4aecd249fd6910e8" providerId="LiveId" clId="{E0C749B2-BB72-474E-B6AD-FCC1E2381627}" dt="2026-07-15T11:24:11.491" v="7206" actId="478"/>
          <ac:spMkLst>
            <pc:docMk/>
            <pc:sldMk cId="1200350842" sldId="261"/>
            <ac:spMk id="5" creationId="{1A4F6F61-1E92-B5C8-CD49-A73BB51F67EB}"/>
          </ac:spMkLst>
        </pc:spChg>
        <pc:spChg chg="add del mod">
          <ac:chgData name="ΑΝΤΩΝΙΑ ΤΖΕΛΕΠΗ" userId="4aecd249fd6910e8" providerId="LiveId" clId="{E0C749B2-BB72-474E-B6AD-FCC1E2381627}" dt="2026-07-15T11:20:52.039" v="7186" actId="1032"/>
          <ac:spMkLst>
            <pc:docMk/>
            <pc:sldMk cId="1200350842" sldId="261"/>
            <ac:spMk id="6" creationId="{8BD36001-E3F5-28D2-CF9F-97CDD8F69176}"/>
          </ac:spMkLst>
        </pc:spChg>
        <pc:spChg chg="add del mod">
          <ac:chgData name="ΑΝΤΩΝΙΑ ΤΖΕΛΕΠΗ" userId="4aecd249fd6910e8" providerId="LiveId" clId="{E0C749B2-BB72-474E-B6AD-FCC1E2381627}" dt="2026-07-15T11:24:19.983" v="7210" actId="478"/>
          <ac:spMkLst>
            <pc:docMk/>
            <pc:sldMk cId="1200350842" sldId="261"/>
            <ac:spMk id="7" creationId="{7FF3E2B8-4A5A-D9AD-F69B-6AD7EFECCC19}"/>
          </ac:spMkLst>
        </pc:spChg>
        <pc:spChg chg="add del mod">
          <ac:chgData name="ΑΝΤΩΝΙΑ ΤΖΕΛΕΠΗ" userId="4aecd249fd6910e8" providerId="LiveId" clId="{E0C749B2-BB72-474E-B6AD-FCC1E2381627}" dt="2026-07-15T11:24:18.061" v="7209" actId="478"/>
          <ac:spMkLst>
            <pc:docMk/>
            <pc:sldMk cId="1200350842" sldId="261"/>
            <ac:spMk id="9" creationId="{22F9A7FC-ACC4-D38D-1D5A-B7DC1B392658}"/>
          </ac:spMkLst>
        </pc:spChg>
        <pc:spChg chg="add del mod">
          <ac:chgData name="ΑΝΤΩΝΙΑ ΤΖΕΛΕΠΗ" userId="4aecd249fd6910e8" providerId="LiveId" clId="{E0C749B2-BB72-474E-B6AD-FCC1E2381627}" dt="2026-07-15T11:24:18.061" v="7209" actId="478"/>
          <ac:spMkLst>
            <pc:docMk/>
            <pc:sldMk cId="1200350842" sldId="261"/>
            <ac:spMk id="11" creationId="{2D5F0294-A933-3051-BADB-7F59B3896E7F}"/>
          </ac:spMkLst>
        </pc:spChg>
        <pc:spChg chg="add del mod">
          <ac:chgData name="ΑΝΤΩΝΙΑ ΤΖΕΛΕΠΗ" userId="4aecd249fd6910e8" providerId="LiveId" clId="{E0C749B2-BB72-474E-B6AD-FCC1E2381627}" dt="2026-07-15T11:21:29.410" v="7189" actId="1032"/>
          <ac:spMkLst>
            <pc:docMk/>
            <pc:sldMk cId="1200350842" sldId="261"/>
            <ac:spMk id="12" creationId="{ECDEFE8D-CF7E-ED5E-8805-98FEEE39837B}"/>
          </ac:spMkLst>
        </pc:spChg>
        <pc:spChg chg="add del mod">
          <ac:chgData name="ΑΝΤΩΝΙΑ ΤΖΕΛΕΠΗ" userId="4aecd249fd6910e8" providerId="LiveId" clId="{E0C749B2-BB72-474E-B6AD-FCC1E2381627}" dt="2026-07-15T11:24:18.061" v="7209" actId="478"/>
          <ac:spMkLst>
            <pc:docMk/>
            <pc:sldMk cId="1200350842" sldId="261"/>
            <ac:spMk id="13" creationId="{E5B2EBBA-707A-5201-13F2-8F09F152CC51}"/>
          </ac:spMkLst>
        </pc:spChg>
        <pc:spChg chg="add del mod">
          <ac:chgData name="ΑΝΤΩΝΙΑ ΤΖΕΛΕΠΗ" userId="4aecd249fd6910e8" providerId="LiveId" clId="{E0C749B2-BB72-474E-B6AD-FCC1E2381627}" dt="2026-07-15T11:24:18.061" v="7209" actId="478"/>
          <ac:spMkLst>
            <pc:docMk/>
            <pc:sldMk cId="1200350842" sldId="261"/>
            <ac:spMk id="15" creationId="{4AE2DCEE-EEAB-5FB4-A88B-355AEBAEA219}"/>
          </ac:spMkLst>
        </pc:spChg>
        <pc:spChg chg="add del mod">
          <ac:chgData name="ΑΝΤΩΝΙΑ ΤΖΕΛΕΠΗ" userId="4aecd249fd6910e8" providerId="LiveId" clId="{E0C749B2-BB72-474E-B6AD-FCC1E2381627}" dt="2026-07-15T11:24:18.061" v="7209" actId="478"/>
          <ac:spMkLst>
            <pc:docMk/>
            <pc:sldMk cId="1200350842" sldId="261"/>
            <ac:spMk id="17" creationId="{67F8E62F-A1E1-08E6-9DC9-5CB3B54B699D}"/>
          </ac:spMkLst>
        </pc:spChg>
        <pc:spChg chg="add del mod">
          <ac:chgData name="ΑΝΤΩΝΙΑ ΤΖΕΛΕΠΗ" userId="4aecd249fd6910e8" providerId="LiveId" clId="{E0C749B2-BB72-474E-B6AD-FCC1E2381627}" dt="2026-07-15T11:22:12.197" v="7194" actId="1032"/>
          <ac:spMkLst>
            <pc:docMk/>
            <pc:sldMk cId="1200350842" sldId="261"/>
            <ac:spMk id="18" creationId="{5D4CCEA2-9064-0183-F33A-90EB458E1A22}"/>
          </ac:spMkLst>
        </pc:spChg>
        <pc:spChg chg="add mod">
          <ac:chgData name="ΑΝΤΩΝΙΑ ΤΖΕΛΕΠΗ" userId="4aecd249fd6910e8" providerId="LiveId" clId="{E0C749B2-BB72-474E-B6AD-FCC1E2381627}" dt="2026-07-11T11:03:14.106" v="1572" actId="2711"/>
          <ac:spMkLst>
            <pc:docMk/>
            <pc:sldMk cId="1200350842" sldId="261"/>
            <ac:spMk id="20" creationId="{2FE0B54F-39FA-F19F-B34C-59F3BFE45269}"/>
          </ac:spMkLst>
        </pc:spChg>
        <pc:spChg chg="add del mod">
          <ac:chgData name="ΑΝΤΩΝΙΑ ΤΖΕΛΕΠΗ" userId="4aecd249fd6910e8" providerId="LiveId" clId="{E0C749B2-BB72-474E-B6AD-FCC1E2381627}" dt="2026-07-15T11:23:17.531" v="7198" actId="1032"/>
          <ac:spMkLst>
            <pc:docMk/>
            <pc:sldMk cId="1200350842" sldId="261"/>
            <ac:spMk id="23" creationId="{A7204958-C13E-53B4-C4FC-1F4260DDDCB9}"/>
          </ac:spMkLst>
        </pc:spChg>
        <pc:spChg chg="mod">
          <ac:chgData name="ΑΝΤΩΝΙΑ ΤΖΕΛΕΠΗ" userId="4aecd249fd6910e8" providerId="LiveId" clId="{E0C749B2-BB72-474E-B6AD-FCC1E2381627}" dt="2026-07-15T11:26:09.351" v="7231" actId="14100"/>
          <ac:spMkLst>
            <pc:docMk/>
            <pc:sldMk cId="1200350842" sldId="261"/>
            <ac:spMk id="26" creationId="{D4ECDA56-3242-1422-6D23-51A02074B2C8}"/>
          </ac:spMkLst>
        </pc:spChg>
        <pc:spChg chg="mod">
          <ac:chgData name="ΑΝΤΩΝΙΑ ΤΖΕΛΕΠΗ" userId="4aecd249fd6910e8" providerId="LiveId" clId="{E0C749B2-BB72-474E-B6AD-FCC1E2381627}" dt="2026-07-15T11:26:43.209" v="7238" actId="1076"/>
          <ac:spMkLst>
            <pc:docMk/>
            <pc:sldMk cId="1200350842" sldId="261"/>
            <ac:spMk id="27" creationId="{36519A4D-4C44-B9AD-99BB-72DD3ECAECCA}"/>
          </ac:spMkLst>
        </pc:spChg>
        <pc:spChg chg="mod">
          <ac:chgData name="ΑΝΤΩΝΙΑ ΤΖΕΛΕΠΗ" userId="4aecd249fd6910e8" providerId="LiveId" clId="{E0C749B2-BB72-474E-B6AD-FCC1E2381627}" dt="2026-07-15T11:26:19.153" v="7232" actId="1076"/>
          <ac:spMkLst>
            <pc:docMk/>
            <pc:sldMk cId="1200350842" sldId="261"/>
            <ac:spMk id="28" creationId="{B71D42D7-D93D-E197-F933-0C48A4E9E468}"/>
          </ac:spMkLst>
        </pc:spChg>
        <pc:spChg chg="mod">
          <ac:chgData name="ΑΝΤΩΝΙΑ ΤΖΕΛΕΠΗ" userId="4aecd249fd6910e8" providerId="LiveId" clId="{E0C749B2-BB72-474E-B6AD-FCC1E2381627}" dt="2026-07-15T11:25:19.622" v="7222" actId="1076"/>
          <ac:spMkLst>
            <pc:docMk/>
            <pc:sldMk cId="1200350842" sldId="261"/>
            <ac:spMk id="29" creationId="{BF76CD6B-1970-06E7-9C6E-10EF6A667247}"/>
          </ac:spMkLst>
        </pc:spChg>
        <pc:spChg chg="mod">
          <ac:chgData name="ΑΝΤΩΝΙΑ ΤΖΕΛΕΠΗ" userId="4aecd249fd6910e8" providerId="LiveId" clId="{E0C749B2-BB72-474E-B6AD-FCC1E2381627}" dt="2026-07-15T11:27:29.681" v="7247" actId="14100"/>
          <ac:spMkLst>
            <pc:docMk/>
            <pc:sldMk cId="1200350842" sldId="261"/>
            <ac:spMk id="30" creationId="{4C22230F-8C75-8CBA-6AFE-E10A0C132FE9}"/>
          </ac:spMkLst>
        </pc:spChg>
        <pc:spChg chg="mod">
          <ac:chgData name="ΑΝΤΩΝΙΑ ΤΖΕΛΕΠΗ" userId="4aecd249fd6910e8" providerId="LiveId" clId="{E0C749B2-BB72-474E-B6AD-FCC1E2381627}" dt="2026-07-15T11:25:27.481" v="7223" actId="1076"/>
          <ac:spMkLst>
            <pc:docMk/>
            <pc:sldMk cId="1200350842" sldId="261"/>
            <ac:spMk id="31" creationId="{6D05B2A6-2AC8-E650-D825-6276A1460DE9}"/>
          </ac:spMkLst>
        </pc:spChg>
        <pc:spChg chg="mod">
          <ac:chgData name="ΑΝΤΩΝΙΑ ΤΖΕΛΕΠΗ" userId="4aecd249fd6910e8" providerId="LiveId" clId="{E0C749B2-BB72-474E-B6AD-FCC1E2381627}" dt="2026-07-15T11:25:33.127" v="7224" actId="1076"/>
          <ac:spMkLst>
            <pc:docMk/>
            <pc:sldMk cId="1200350842" sldId="261"/>
            <ac:spMk id="32" creationId="{36983829-19F7-81EC-12F1-789520208085}"/>
          </ac:spMkLst>
        </pc:spChg>
        <pc:spChg chg="mod">
          <ac:chgData name="ΑΝΤΩΝΙΑ ΤΖΕΛΕΠΗ" userId="4aecd249fd6910e8" providerId="LiveId" clId="{E0C749B2-BB72-474E-B6AD-FCC1E2381627}" dt="2026-07-15T11:27:14.521" v="7244" actId="1076"/>
          <ac:spMkLst>
            <pc:docMk/>
            <pc:sldMk cId="1200350842" sldId="261"/>
            <ac:spMk id="33" creationId="{20AC80B2-DE05-9582-B318-C7D3D4959BA0}"/>
          </ac:spMkLst>
        </pc:spChg>
        <pc:spChg chg="mod">
          <ac:chgData name="ΑΝΤΩΝΙΑ ΤΖΕΛΕΠΗ" userId="4aecd249fd6910e8" providerId="LiveId" clId="{E0C749B2-BB72-474E-B6AD-FCC1E2381627}" dt="2026-07-15T11:25:54.973" v="7228" actId="14100"/>
          <ac:spMkLst>
            <pc:docMk/>
            <pc:sldMk cId="1200350842" sldId="261"/>
            <ac:spMk id="34" creationId="{614C56A9-F55A-07AB-9E45-995B967FCC22}"/>
          </ac:spMkLst>
        </pc:spChg>
        <pc:spChg chg="mod">
          <ac:chgData name="ΑΝΤΩΝΙΑ ΤΖΕΛΕΠΗ" userId="4aecd249fd6910e8" providerId="LiveId" clId="{E0C749B2-BB72-474E-B6AD-FCC1E2381627}" dt="2026-07-15T11:24:44.577" v="7215" actId="18245"/>
          <ac:spMkLst>
            <pc:docMk/>
            <pc:sldMk cId="1200350842" sldId="261"/>
            <ac:spMk id="35" creationId="{6E31E65F-8F5C-B18D-A086-A47DA614DE40}"/>
          </ac:spMkLst>
        </pc:spChg>
        <pc:grpChg chg="mod">
          <ac:chgData name="ΑΝΤΩΝΙΑ ΤΖΕΛΕΠΗ" userId="4aecd249fd6910e8" providerId="LiveId" clId="{E0C749B2-BB72-474E-B6AD-FCC1E2381627}" dt="2026-07-15T11:24:56.982" v="7218" actId="14100"/>
          <ac:grpSpMkLst>
            <pc:docMk/>
            <pc:sldMk cId="1200350842" sldId="261"/>
            <ac:grpSpMk id="25" creationId="{6F510431-24FD-90A4-1C3D-1E53963359DB}"/>
          </ac:grpSpMkLst>
        </pc:grpChg>
        <pc:graphicFrameChg chg="add del mod modGraphic">
          <ac:chgData name="ΑΝΤΩΝΙΑ ΤΖΕΛΕΠΗ" userId="4aecd249fd6910e8" providerId="LiveId" clId="{E0C749B2-BB72-474E-B6AD-FCC1E2381627}" dt="2026-07-15T11:21:18.058" v="7188" actId="478"/>
          <ac:graphicFrameMkLst>
            <pc:docMk/>
            <pc:sldMk cId="1200350842" sldId="261"/>
            <ac:graphicFrameMk id="8" creationId="{436F5B1B-BF23-C7E0-D4CA-530A51BB1F8D}"/>
          </ac:graphicFrameMkLst>
        </pc:graphicFrameChg>
        <pc:graphicFrameChg chg="add del mod modGraphic">
          <ac:chgData name="ΑΝΤΩΝΙΑ ΤΖΕΛΕΠΗ" userId="4aecd249fd6910e8" providerId="LiveId" clId="{E0C749B2-BB72-474E-B6AD-FCC1E2381627}" dt="2026-07-15T11:21:54.764" v="7193" actId="478"/>
          <ac:graphicFrameMkLst>
            <pc:docMk/>
            <pc:sldMk cId="1200350842" sldId="261"/>
            <ac:graphicFrameMk id="14" creationId="{C718FAD7-5A91-B2C4-CCDD-57BAF3DD8B6E}"/>
          </ac:graphicFrameMkLst>
        </pc:graphicFrameChg>
        <pc:graphicFrameChg chg="add del mod modGraphic">
          <ac:chgData name="ΑΝΤΩΝΙΑ ΤΖΕΛΕΠΗ" userId="4aecd249fd6910e8" providerId="LiveId" clId="{E0C749B2-BB72-474E-B6AD-FCC1E2381627}" dt="2026-07-15T11:19:18.078" v="7185" actId="478"/>
          <ac:graphicFrameMkLst>
            <pc:docMk/>
            <pc:sldMk cId="1200350842" sldId="261"/>
            <ac:graphicFrameMk id="19" creationId="{AD66DB11-155C-74FE-0CFE-F9BBD315B236}"/>
          </ac:graphicFrameMkLst>
        </pc:graphicFrameChg>
        <pc:graphicFrameChg chg="add del mod modGraphic">
          <ac:chgData name="ΑΝΤΩΝΙΑ ΤΖΕΛΕΠΗ" userId="4aecd249fd6910e8" providerId="LiveId" clId="{E0C749B2-BB72-474E-B6AD-FCC1E2381627}" dt="2026-07-15T11:22:22.842" v="7197" actId="478"/>
          <ac:graphicFrameMkLst>
            <pc:docMk/>
            <pc:sldMk cId="1200350842" sldId="261"/>
            <ac:graphicFrameMk id="21" creationId="{6B191A3B-79C3-F8DB-1251-B795F8898E56}"/>
          </ac:graphicFrameMkLst>
        </pc:graphicFrameChg>
        <pc:graphicFrameChg chg="add mod modGraphic">
          <ac:chgData name="ΑΝΤΩΝΙΑ ΤΖΕΛΕΠΗ" userId="4aecd249fd6910e8" providerId="LiveId" clId="{E0C749B2-BB72-474E-B6AD-FCC1E2381627}" dt="2026-07-15T11:24:40.680" v="7214" actId="255"/>
          <ac:graphicFrameMkLst>
            <pc:docMk/>
            <pc:sldMk cId="1200350842" sldId="261"/>
            <ac:graphicFrameMk id="24" creationId="{65859EB6-FE0B-C468-A63B-78751D168F09}"/>
          </ac:graphicFrameMkLst>
        </pc:graphicFrameChg>
      </pc:sldChg>
      <pc:sldChg chg="addSp delSp modSp new mod ord setBg">
        <pc:chgData name="ΑΝΤΩΝΙΑ ΤΖΕΛΕΠΗ" userId="4aecd249fd6910e8" providerId="LiveId" clId="{E0C749B2-BB72-474E-B6AD-FCC1E2381627}" dt="2026-07-15T11:35:08.507" v="7301" actId="14100"/>
        <pc:sldMkLst>
          <pc:docMk/>
          <pc:sldMk cId="2331290409" sldId="262"/>
        </pc:sldMkLst>
        <pc:spChg chg="mod">
          <ac:chgData name="ΑΝΤΩΝΙΑ ΤΖΕΛΕΠΗ" userId="4aecd249fd6910e8" providerId="LiveId" clId="{E0C749B2-BB72-474E-B6AD-FCC1E2381627}" dt="2026-07-11T10:38:30.853" v="1281" actId="2711"/>
          <ac:spMkLst>
            <pc:docMk/>
            <pc:sldMk cId="2331290409" sldId="262"/>
            <ac:spMk id="2" creationId="{06A20F44-E2CF-88F6-F852-628D909AEB77}"/>
          </ac:spMkLst>
        </pc:spChg>
        <pc:spChg chg="add">
          <ac:chgData name="ΑΝΤΩΝΙΑ ΤΖΕΛΕΠΗ" userId="4aecd249fd6910e8" providerId="LiveId" clId="{E0C749B2-BB72-474E-B6AD-FCC1E2381627}" dt="2026-07-11T10:38:15.321" v="1262" actId="26606"/>
          <ac:spMkLst>
            <pc:docMk/>
            <pc:sldMk cId="2331290409" sldId="262"/>
            <ac:spMk id="8" creationId="{E92FEB64-6EEA-4759-B4A4-BD2C1E660BA8}"/>
          </ac:spMkLst>
        </pc:spChg>
        <pc:spChg chg="add">
          <ac:chgData name="ΑΝΤΩΝΙΑ ΤΖΕΛΕΠΗ" userId="4aecd249fd6910e8" providerId="LiveId" clId="{E0C749B2-BB72-474E-B6AD-FCC1E2381627}" dt="2026-07-11T10:38:15.321" v="1262" actId="26606"/>
          <ac:spMkLst>
            <pc:docMk/>
            <pc:sldMk cId="2331290409" sldId="262"/>
            <ac:spMk id="10" creationId="{B10BB131-AC8E-4A8E-A5D1-36260F720C3B}"/>
          </ac:spMkLst>
        </pc:spChg>
        <pc:spChg chg="add">
          <ac:chgData name="ΑΝΤΩΝΙΑ ΤΖΕΛΕΠΗ" userId="4aecd249fd6910e8" providerId="LiveId" clId="{E0C749B2-BB72-474E-B6AD-FCC1E2381627}" dt="2026-07-11T10:38:15.321" v="1262" actId="26606"/>
          <ac:spMkLst>
            <pc:docMk/>
            <pc:sldMk cId="2331290409" sldId="262"/>
            <ac:spMk id="12" creationId="{14847E93-7DC1-4D4B-8829-B19AA7137C50}"/>
          </ac:spMkLst>
        </pc:spChg>
        <pc:spChg chg="add">
          <ac:chgData name="ΑΝΤΩΝΙΑ ΤΖΕΛΕΠΗ" userId="4aecd249fd6910e8" providerId="LiveId" clId="{E0C749B2-BB72-474E-B6AD-FCC1E2381627}" dt="2026-07-11T10:38:15.321" v="1262" actId="26606"/>
          <ac:spMkLst>
            <pc:docMk/>
            <pc:sldMk cId="2331290409" sldId="262"/>
            <ac:spMk id="14" creationId="{5566D6E1-03A1-4D73-A4E0-35D74D568A04}"/>
          </ac:spMkLst>
        </pc:spChg>
        <pc:spChg chg="add">
          <ac:chgData name="ΑΝΤΩΝΙΑ ΤΖΕΛΕΠΗ" userId="4aecd249fd6910e8" providerId="LiveId" clId="{E0C749B2-BB72-474E-B6AD-FCC1E2381627}" dt="2026-07-11T10:38:15.321" v="1262" actId="26606"/>
          <ac:spMkLst>
            <pc:docMk/>
            <pc:sldMk cId="2331290409" sldId="262"/>
            <ac:spMk id="16" creationId="{9F835A99-04AC-494A-A572-AFE8413CC938}"/>
          </ac:spMkLst>
        </pc:spChg>
        <pc:spChg chg="add">
          <ac:chgData name="ΑΝΤΩΝΙΑ ΤΖΕΛΕΠΗ" userId="4aecd249fd6910e8" providerId="LiveId" clId="{E0C749B2-BB72-474E-B6AD-FCC1E2381627}" dt="2026-07-11T10:38:15.321" v="1262" actId="26606"/>
          <ac:spMkLst>
            <pc:docMk/>
            <pc:sldMk cId="2331290409" sldId="262"/>
            <ac:spMk id="18" creationId="{7B786209-1B0B-4CA9-9BDD-F7327066A84D}"/>
          </ac:spMkLst>
        </pc:spChg>
        <pc:spChg chg="add">
          <ac:chgData name="ΑΝΤΩΝΙΑ ΤΖΕΛΕΠΗ" userId="4aecd249fd6910e8" providerId="LiveId" clId="{E0C749B2-BB72-474E-B6AD-FCC1E2381627}" dt="2026-07-11T10:38:15.321" v="1262" actId="26606"/>
          <ac:spMkLst>
            <pc:docMk/>
            <pc:sldMk cId="2331290409" sldId="262"/>
            <ac:spMk id="20" creationId="{2D2964BB-484D-45AE-AD66-D407D0629652}"/>
          </ac:spMkLst>
        </pc:spChg>
        <pc:spChg chg="add">
          <ac:chgData name="ΑΝΤΩΝΙΑ ΤΖΕΛΕΠΗ" userId="4aecd249fd6910e8" providerId="LiveId" clId="{E0C749B2-BB72-474E-B6AD-FCC1E2381627}" dt="2026-07-11T10:38:15.321" v="1262" actId="26606"/>
          <ac:spMkLst>
            <pc:docMk/>
            <pc:sldMk cId="2331290409" sldId="262"/>
            <ac:spMk id="22" creationId="{6691AC69-A76E-4DAB-B565-468B6B87ACF3}"/>
          </ac:spMkLst>
        </pc:spChg>
        <pc:graphicFrameChg chg="add mod modGraphic">
          <ac:chgData name="ΑΝΤΩΝΙΑ ΤΖΕΛΕΠΗ" userId="4aecd249fd6910e8" providerId="LiveId" clId="{E0C749B2-BB72-474E-B6AD-FCC1E2381627}" dt="2026-07-15T11:35:08.507" v="7301" actId="14100"/>
          <ac:graphicFrameMkLst>
            <pc:docMk/>
            <pc:sldMk cId="2331290409" sldId="262"/>
            <ac:graphicFrameMk id="24" creationId="{CDB3817E-6FCD-717B-D6FE-C537FFE11D44}"/>
          </ac:graphicFrameMkLst>
        </pc:graphicFrameChg>
      </pc:sldChg>
      <pc:sldChg chg="addSp delSp modSp new del mod setBg">
        <pc:chgData name="ΑΝΤΩΝΙΑ ΤΖΕΛΕΠΗ" userId="4aecd249fd6910e8" providerId="LiveId" clId="{E0C749B2-BB72-474E-B6AD-FCC1E2381627}" dt="2026-07-15T11:19:04.036" v="7184" actId="47"/>
        <pc:sldMkLst>
          <pc:docMk/>
          <pc:sldMk cId="395080906" sldId="263"/>
        </pc:sldMkLst>
      </pc:sldChg>
      <pc:sldChg chg="addSp delSp modSp new mod setBg">
        <pc:chgData name="ΑΝΤΩΝΙΑ ΤΖΕΛΕΠΗ" userId="4aecd249fd6910e8" providerId="LiveId" clId="{E0C749B2-BB72-474E-B6AD-FCC1E2381627}" dt="2026-07-15T11:18:52.384" v="7183" actId="1076"/>
        <pc:sldMkLst>
          <pc:docMk/>
          <pc:sldMk cId="2566963984" sldId="264"/>
        </pc:sldMkLst>
        <pc:spChg chg="mod">
          <ac:chgData name="ΑΝΤΩΝΙΑ ΤΖΕΛΕΠΗ" userId="4aecd249fd6910e8" providerId="LiveId" clId="{E0C749B2-BB72-474E-B6AD-FCC1E2381627}" dt="2026-07-11T11:21:55.954" v="1831" actId="26606"/>
          <ac:spMkLst>
            <pc:docMk/>
            <pc:sldMk cId="2566963984" sldId="264"/>
            <ac:spMk id="2" creationId="{C8A20F50-0EA0-0494-8D6A-87342FD1FDAE}"/>
          </ac:spMkLst>
        </pc:spChg>
        <pc:spChg chg="add mod">
          <ac:chgData name="ΑΝΤΩΝΙΑ ΤΖΕΛΕΠΗ" userId="4aecd249fd6910e8" providerId="LiveId" clId="{E0C749B2-BB72-474E-B6AD-FCC1E2381627}" dt="2026-07-11T11:23:04.736" v="1841" actId="114"/>
          <ac:spMkLst>
            <pc:docMk/>
            <pc:sldMk cId="2566963984" sldId="264"/>
            <ac:spMk id="5" creationId="{88FF3D76-9C11-F3CA-D1C8-FA7A5080C822}"/>
          </ac:spMkLst>
        </pc:spChg>
        <pc:spChg chg="add">
          <ac:chgData name="ΑΝΤΩΝΙΑ ΤΖΕΛΕΠΗ" userId="4aecd249fd6910e8" providerId="LiveId" clId="{E0C749B2-BB72-474E-B6AD-FCC1E2381627}" dt="2026-07-11T11:21:55.954" v="1831" actId="26606"/>
          <ac:spMkLst>
            <pc:docMk/>
            <pc:sldMk cId="2566963984" sldId="264"/>
            <ac:spMk id="8" creationId="{C2554CA6-288E-4202-BC52-2E5A8F0C0AED}"/>
          </ac:spMkLst>
        </pc:spChg>
        <pc:spChg chg="add">
          <ac:chgData name="ΑΝΤΩΝΙΑ ΤΖΕΛΕΠΗ" userId="4aecd249fd6910e8" providerId="LiveId" clId="{E0C749B2-BB72-474E-B6AD-FCC1E2381627}" dt="2026-07-11T11:21:55.954" v="1831" actId="26606"/>
          <ac:spMkLst>
            <pc:docMk/>
            <pc:sldMk cId="2566963984" sldId="264"/>
            <ac:spMk id="10" creationId="{B10BB131-AC8E-4A8E-A5D1-36260F720C3B}"/>
          </ac:spMkLst>
        </pc:spChg>
        <pc:spChg chg="add">
          <ac:chgData name="ΑΝΤΩΝΙΑ ΤΖΕΛΕΠΗ" userId="4aecd249fd6910e8" providerId="LiveId" clId="{E0C749B2-BB72-474E-B6AD-FCC1E2381627}" dt="2026-07-11T11:21:55.954" v="1831" actId="26606"/>
          <ac:spMkLst>
            <pc:docMk/>
            <pc:sldMk cId="2566963984" sldId="264"/>
            <ac:spMk id="12" creationId="{5B7778FC-632E-4DCA-A7CB-0D7731CCF970}"/>
          </ac:spMkLst>
        </pc:spChg>
        <pc:spChg chg="add">
          <ac:chgData name="ΑΝΤΩΝΙΑ ΤΖΕΛΕΠΗ" userId="4aecd249fd6910e8" providerId="LiveId" clId="{E0C749B2-BB72-474E-B6AD-FCC1E2381627}" dt="2026-07-11T11:21:55.954" v="1831" actId="26606"/>
          <ac:spMkLst>
            <pc:docMk/>
            <pc:sldMk cId="2566963984" sldId="264"/>
            <ac:spMk id="14" creationId="{FA23A907-97FB-4A8F-880A-DD77401C4296}"/>
          </ac:spMkLst>
        </pc:spChg>
        <pc:graphicFrameChg chg="add mod">
          <ac:chgData name="ΑΝΤΩΝΙΑ ΤΖΕΛΕΠΗ" userId="4aecd249fd6910e8" providerId="LiveId" clId="{E0C749B2-BB72-474E-B6AD-FCC1E2381627}" dt="2026-07-15T11:18:52.384" v="7183" actId="1076"/>
          <ac:graphicFrameMkLst>
            <pc:docMk/>
            <pc:sldMk cId="2566963984" sldId="264"/>
            <ac:graphicFrameMk id="16" creationId="{7713F30F-D4B6-C12A-4BD8-729D8204B48F}"/>
          </ac:graphicFrameMkLst>
        </pc:graphicFrameChg>
      </pc:sldChg>
      <pc:sldChg chg="addSp delSp modSp new mod setBg">
        <pc:chgData name="ΑΝΤΩΝΙΑ ΤΖΕΛΕΠΗ" userId="4aecd249fd6910e8" providerId="LiveId" clId="{E0C749B2-BB72-474E-B6AD-FCC1E2381627}" dt="2026-07-15T11:52:04.364" v="7420" actId="20577"/>
        <pc:sldMkLst>
          <pc:docMk/>
          <pc:sldMk cId="1925756680" sldId="265"/>
        </pc:sldMkLst>
        <pc:spChg chg="mod">
          <ac:chgData name="ΑΝΤΩΝΙΑ ΤΖΕΛΕΠΗ" userId="4aecd249fd6910e8" providerId="LiveId" clId="{E0C749B2-BB72-474E-B6AD-FCC1E2381627}" dt="2026-07-15T11:17:36.546" v="7175" actId="14100"/>
          <ac:spMkLst>
            <pc:docMk/>
            <pc:sldMk cId="1925756680" sldId="265"/>
            <ac:spMk id="2" creationId="{F0E40C1C-8D98-1DF5-5595-1E5D86AE5D61}"/>
          </ac:spMkLst>
        </pc:spChg>
        <pc:spChg chg="add del">
          <ac:chgData name="ΑΝΤΩΝΙΑ ΤΖΕΛΕΠΗ" userId="4aecd249fd6910e8" providerId="LiveId" clId="{E0C749B2-BB72-474E-B6AD-FCC1E2381627}" dt="2026-07-15T11:17:01.745" v="7169" actId="26606"/>
          <ac:spMkLst>
            <pc:docMk/>
            <pc:sldMk cId="1925756680" sldId="265"/>
            <ac:spMk id="23" creationId="{7C32DF3D-3F59-481D-A237-77C31AD492C1}"/>
          </ac:spMkLst>
        </pc:spChg>
        <pc:spChg chg="add del">
          <ac:chgData name="ΑΝΤΩΝΙΑ ΤΖΕΛΕΠΗ" userId="4aecd249fd6910e8" providerId="LiveId" clId="{E0C749B2-BB72-474E-B6AD-FCC1E2381627}" dt="2026-07-15T11:17:01.745" v="7169" actId="26606"/>
          <ac:spMkLst>
            <pc:docMk/>
            <pc:sldMk cId="1925756680" sldId="265"/>
            <ac:spMk id="24" creationId="{32F02326-30C4-4095-988F-932A425AE2DA}"/>
          </ac:spMkLst>
        </pc:spChg>
        <pc:spChg chg="add">
          <ac:chgData name="ΑΝΤΩΝΙΑ ΤΖΕΛΕΠΗ" userId="4aecd249fd6910e8" providerId="LiveId" clId="{E0C749B2-BB72-474E-B6AD-FCC1E2381627}" dt="2026-07-15T11:17:01.745" v="7169" actId="26606"/>
          <ac:spMkLst>
            <pc:docMk/>
            <pc:sldMk cId="1925756680" sldId="265"/>
            <ac:spMk id="30" creationId="{DCC231C8-C761-4B31-9B1C-C6D19248C6B3}"/>
          </ac:spMkLst>
        </pc:spChg>
        <pc:graphicFrameChg chg="add mod modGraphic">
          <ac:chgData name="ΑΝΤΩΝΙΑ ΤΖΕΛΕΠΗ" userId="4aecd249fd6910e8" providerId="LiveId" clId="{E0C749B2-BB72-474E-B6AD-FCC1E2381627}" dt="2026-07-15T11:52:04.364" v="7420" actId="20577"/>
          <ac:graphicFrameMkLst>
            <pc:docMk/>
            <pc:sldMk cId="1925756680" sldId="265"/>
            <ac:graphicFrameMk id="25" creationId="{6AE6FF64-3FD0-69AE-652F-47D70303A785}"/>
          </ac:graphicFrameMkLst>
        </pc:graphicFrameChg>
      </pc:sldChg>
      <pc:sldChg chg="addSp delSp modSp new mod setBg">
        <pc:chgData name="ΑΝΤΩΝΙΑ ΤΖΕΛΕΠΗ" userId="4aecd249fd6910e8" providerId="LiveId" clId="{E0C749B2-BB72-474E-B6AD-FCC1E2381627}" dt="2026-07-15T11:15:48.080" v="7164" actId="14100"/>
        <pc:sldMkLst>
          <pc:docMk/>
          <pc:sldMk cId="1941002488" sldId="266"/>
        </pc:sldMkLst>
        <pc:spChg chg="mod">
          <ac:chgData name="ΑΝΤΩΝΙΑ ΤΖΕΛΕΠΗ" userId="4aecd249fd6910e8" providerId="LiveId" clId="{E0C749B2-BB72-474E-B6AD-FCC1E2381627}" dt="2026-07-11T11:35:07.198" v="2053" actId="20577"/>
          <ac:spMkLst>
            <pc:docMk/>
            <pc:sldMk cId="1941002488" sldId="266"/>
            <ac:spMk id="2" creationId="{2E7D93C0-12F9-0766-2903-0D85293E5269}"/>
          </ac:spMkLst>
        </pc:spChg>
        <pc:spChg chg="add mod">
          <ac:chgData name="ΑΝΤΩΝΙΑ ΤΖΕΛΕΠΗ" userId="4aecd249fd6910e8" providerId="LiveId" clId="{E0C749B2-BB72-474E-B6AD-FCC1E2381627}" dt="2026-07-11T11:35:21.512" v="2055" actId="255"/>
          <ac:spMkLst>
            <pc:docMk/>
            <pc:sldMk cId="1941002488" sldId="266"/>
            <ac:spMk id="9" creationId="{5A6B42E9-CF5B-705F-48CB-766C3C6F1B51}"/>
          </ac:spMkLst>
        </pc:spChg>
        <pc:spChg chg="add">
          <ac:chgData name="ΑΝΤΩΝΙΑ ΤΖΕΛΕΠΗ" userId="4aecd249fd6910e8" providerId="LiveId" clId="{E0C749B2-BB72-474E-B6AD-FCC1E2381627}" dt="2026-07-11T11:34:46.373" v="2046" actId="26606"/>
          <ac:spMkLst>
            <pc:docMk/>
            <pc:sldMk cId="1941002488" sldId="266"/>
            <ac:spMk id="14" creationId="{665DBBEF-238B-476B-96AB-8AAC3224ECEA}"/>
          </ac:spMkLst>
        </pc:spChg>
        <pc:spChg chg="add">
          <ac:chgData name="ΑΝΤΩΝΙΑ ΤΖΕΛΕΠΗ" userId="4aecd249fd6910e8" providerId="LiveId" clId="{E0C749B2-BB72-474E-B6AD-FCC1E2381627}" dt="2026-07-11T11:34:46.373" v="2046" actId="26606"/>
          <ac:spMkLst>
            <pc:docMk/>
            <pc:sldMk cId="1941002488" sldId="266"/>
            <ac:spMk id="16" creationId="{3FCFB1DE-0B7E-48CC-BA90-B2AB0889F9D6}"/>
          </ac:spMkLst>
        </pc:spChg>
        <pc:graphicFrameChg chg="add mod ord modGraphic">
          <ac:chgData name="ΑΝΤΩΝΙΑ ΤΖΕΛΕΠΗ" userId="4aecd249fd6910e8" providerId="LiveId" clId="{E0C749B2-BB72-474E-B6AD-FCC1E2381627}" dt="2026-07-15T11:15:48.080" v="7164" actId="14100"/>
          <ac:graphicFrameMkLst>
            <pc:docMk/>
            <pc:sldMk cId="1941002488" sldId="266"/>
            <ac:graphicFrameMk id="5" creationId="{17815B81-912B-CFD2-6768-57C92BC2FAAB}"/>
          </ac:graphicFrameMkLst>
        </pc:graphicFrameChg>
      </pc:sldChg>
      <pc:sldChg chg="addSp modSp new mod">
        <pc:chgData name="ΑΝΤΩΝΙΑ ΤΖΕΛΕΠΗ" userId="4aecd249fd6910e8" providerId="LiveId" clId="{E0C749B2-BB72-474E-B6AD-FCC1E2381627}" dt="2026-07-15T11:15:04.856" v="7159" actId="122"/>
        <pc:sldMkLst>
          <pc:docMk/>
          <pc:sldMk cId="1841217072" sldId="267"/>
        </pc:sldMkLst>
        <pc:spChg chg="mod">
          <ac:chgData name="ΑΝΤΩΝΙΑ ΤΖΕΛΕΠΗ" userId="4aecd249fd6910e8" providerId="LiveId" clId="{E0C749B2-BB72-474E-B6AD-FCC1E2381627}" dt="2026-07-11T11:46:14.339" v="2682" actId="122"/>
          <ac:spMkLst>
            <pc:docMk/>
            <pc:sldMk cId="1841217072" sldId="267"/>
            <ac:spMk id="2" creationId="{17336825-9C90-E560-49A1-0FDF3EFC581D}"/>
          </ac:spMkLst>
        </pc:spChg>
        <pc:spChg chg="mod">
          <ac:chgData name="ΑΝΤΩΝΙΑ ΤΖΕΛΕΠΗ" userId="4aecd249fd6910e8" providerId="LiveId" clId="{E0C749B2-BB72-474E-B6AD-FCC1E2381627}" dt="2026-07-15T11:15:04.856" v="7159" actId="122"/>
          <ac:spMkLst>
            <pc:docMk/>
            <pc:sldMk cId="1841217072" sldId="267"/>
            <ac:spMk id="3" creationId="{156D03AF-59D3-0D1B-A1F7-B36E57B54E83}"/>
          </ac:spMkLst>
        </pc:spChg>
        <pc:spChg chg="add mod">
          <ac:chgData name="ΑΝΤΩΝΙΑ ΤΖΕΛΕΠΗ" userId="4aecd249fd6910e8" providerId="LiveId" clId="{E0C749B2-BB72-474E-B6AD-FCC1E2381627}" dt="2026-07-15T11:14:17.222" v="7150" actId="1076"/>
          <ac:spMkLst>
            <pc:docMk/>
            <pc:sldMk cId="1841217072" sldId="267"/>
            <ac:spMk id="4" creationId="{1E2C54AC-7B4A-507E-B235-FBB7683FFB19}"/>
          </ac:spMkLst>
        </pc:spChg>
        <pc:spChg chg="add mod">
          <ac:chgData name="ΑΝΤΩΝΙΑ ΤΖΕΛΕΠΗ" userId="4aecd249fd6910e8" providerId="LiveId" clId="{E0C749B2-BB72-474E-B6AD-FCC1E2381627}" dt="2026-07-15T11:14:29.816" v="7153" actId="1076"/>
          <ac:spMkLst>
            <pc:docMk/>
            <pc:sldMk cId="1841217072" sldId="267"/>
            <ac:spMk id="6" creationId="{680F545D-7A10-6C55-6851-A34237214190}"/>
          </ac:spMkLst>
        </pc:spChg>
        <pc:spChg chg="add mod">
          <ac:chgData name="ΑΝΤΩΝΙΑ ΤΖΕΛΕΠΗ" userId="4aecd249fd6910e8" providerId="LiveId" clId="{E0C749B2-BB72-474E-B6AD-FCC1E2381627}" dt="2026-07-15T11:14:25.318" v="7152" actId="1076"/>
          <ac:spMkLst>
            <pc:docMk/>
            <pc:sldMk cId="1841217072" sldId="267"/>
            <ac:spMk id="8" creationId="{1D5C6BDD-C88D-C79B-8E4D-2BB4A1318EDF}"/>
          </ac:spMkLst>
        </pc:spChg>
        <pc:spChg chg="add mod">
          <ac:chgData name="ΑΝΤΩΝΙΑ ΤΖΕΛΕΠΗ" userId="4aecd249fd6910e8" providerId="LiveId" clId="{E0C749B2-BB72-474E-B6AD-FCC1E2381627}" dt="2026-07-11T11:46:49.524" v="2686" actId="114"/>
          <ac:spMkLst>
            <pc:docMk/>
            <pc:sldMk cId="1841217072" sldId="267"/>
            <ac:spMk id="10" creationId="{A832E27D-6E0D-7F85-0A8F-FD13BDDA610C}"/>
          </ac:spMkLst>
        </pc:spChg>
      </pc:sldChg>
      <pc:sldChg chg="addSp delSp modSp new mod setBg">
        <pc:chgData name="ΑΝΤΩΝΙΑ ΤΖΕΛΕΠΗ" userId="4aecd249fd6910e8" providerId="LiveId" clId="{E0C749B2-BB72-474E-B6AD-FCC1E2381627}" dt="2026-07-15T11:13:31.388" v="7143" actId="14100"/>
        <pc:sldMkLst>
          <pc:docMk/>
          <pc:sldMk cId="3883140968" sldId="268"/>
        </pc:sldMkLst>
        <pc:spChg chg="mod">
          <ac:chgData name="ΑΝΤΩΝΙΑ ΤΖΕΛΕΠΗ" userId="4aecd249fd6910e8" providerId="LiveId" clId="{E0C749B2-BB72-474E-B6AD-FCC1E2381627}" dt="2026-07-11T11:55:03.218" v="2714" actId="26606"/>
          <ac:spMkLst>
            <pc:docMk/>
            <pc:sldMk cId="3883140968" sldId="268"/>
            <ac:spMk id="2" creationId="{DA04B85B-9CF1-B34F-34C3-9E894A1326C6}"/>
          </ac:spMkLst>
        </pc:spChg>
        <pc:spChg chg="mod">
          <ac:chgData name="ΑΝΤΩΝΙΑ ΤΖΕΛΕΠΗ" userId="4aecd249fd6910e8" providerId="LiveId" clId="{E0C749B2-BB72-474E-B6AD-FCC1E2381627}" dt="2026-07-15T11:10:40.127" v="7106" actId="255"/>
          <ac:spMkLst>
            <pc:docMk/>
            <pc:sldMk cId="3883140968" sldId="268"/>
            <ac:spMk id="5" creationId="{47CCD809-8E3F-BB50-51F7-C3C01BE8045B}"/>
          </ac:spMkLst>
        </pc:spChg>
        <pc:spChg chg="mod">
          <ac:chgData name="ΑΝΤΩΝΙΑ ΤΖΕΛΕΠΗ" userId="4aecd249fd6910e8" providerId="LiveId" clId="{E0C749B2-BB72-474E-B6AD-FCC1E2381627}" dt="2026-07-15T11:09:57.795" v="7098" actId="18245"/>
          <ac:spMkLst>
            <pc:docMk/>
            <pc:sldMk cId="3883140968" sldId="268"/>
            <ac:spMk id="6" creationId="{733CC322-C661-0C7B-A62B-E3ABEAFF1597}"/>
          </ac:spMkLst>
        </pc:spChg>
        <pc:spChg chg="mod">
          <ac:chgData name="ΑΝΤΩΝΙΑ ΤΖΕΛΕΠΗ" userId="4aecd249fd6910e8" providerId="LiveId" clId="{E0C749B2-BB72-474E-B6AD-FCC1E2381627}" dt="2026-07-15T11:12:42.689" v="7131" actId="20577"/>
          <ac:spMkLst>
            <pc:docMk/>
            <pc:sldMk cId="3883140968" sldId="268"/>
            <ac:spMk id="7" creationId="{A04FB4B2-58E6-7160-A482-C74B075DADDA}"/>
          </ac:spMkLst>
        </pc:spChg>
        <pc:spChg chg="add">
          <ac:chgData name="ΑΝΤΩΝΙΑ ΤΖΕΛΕΠΗ" userId="4aecd249fd6910e8" providerId="LiveId" clId="{E0C749B2-BB72-474E-B6AD-FCC1E2381627}" dt="2026-07-11T11:55:03.218" v="2714" actId="26606"/>
          <ac:spMkLst>
            <pc:docMk/>
            <pc:sldMk cId="3883140968" sldId="268"/>
            <ac:spMk id="8" creationId="{C05CBC3C-2E5A-4839-8B9B-2E5A6ADF0F58}"/>
          </ac:spMkLst>
        </pc:spChg>
        <pc:spChg chg="mod">
          <ac:chgData name="ΑΝΤΩΝΙΑ ΤΖΕΛΕΠΗ" userId="4aecd249fd6910e8" providerId="LiveId" clId="{E0C749B2-BB72-474E-B6AD-FCC1E2381627}" dt="2026-07-15T11:09:57.795" v="7098" actId="18245"/>
          <ac:spMkLst>
            <pc:docMk/>
            <pc:sldMk cId="3883140968" sldId="268"/>
            <ac:spMk id="9" creationId="{7D2E7A86-7136-720D-2559-12FF0381E9C0}"/>
          </ac:spMkLst>
        </pc:spChg>
        <pc:spChg chg="add">
          <ac:chgData name="ΑΝΤΩΝΙΑ ΤΖΕΛΕΠΗ" userId="4aecd249fd6910e8" providerId="LiveId" clId="{E0C749B2-BB72-474E-B6AD-FCC1E2381627}" dt="2026-07-11T11:55:03.218" v="2714" actId="26606"/>
          <ac:spMkLst>
            <pc:docMk/>
            <pc:sldMk cId="3883140968" sldId="268"/>
            <ac:spMk id="10" creationId="{827FF362-FC97-4BF5-949B-D4ADFA26E457}"/>
          </ac:spMkLst>
        </pc:spChg>
        <pc:spChg chg="mod">
          <ac:chgData name="ΑΝΤΩΝΙΑ ΤΖΕΛΕΠΗ" userId="4aecd249fd6910e8" providerId="LiveId" clId="{E0C749B2-BB72-474E-B6AD-FCC1E2381627}" dt="2026-07-15T11:13:24.074" v="7142" actId="14100"/>
          <ac:spMkLst>
            <pc:docMk/>
            <pc:sldMk cId="3883140968" sldId="268"/>
            <ac:spMk id="11" creationId="{A4ED80E1-0879-FB00-B85D-3583268CD4B7}"/>
          </ac:spMkLst>
        </pc:spChg>
        <pc:spChg chg="mod">
          <ac:chgData name="ΑΝΤΩΝΙΑ ΤΖΕΛΕΠΗ" userId="4aecd249fd6910e8" providerId="LiveId" clId="{E0C749B2-BB72-474E-B6AD-FCC1E2381627}" dt="2026-07-15T11:09:57.795" v="7098" actId="18245"/>
          <ac:spMkLst>
            <pc:docMk/>
            <pc:sldMk cId="3883140968" sldId="268"/>
            <ac:spMk id="12" creationId="{C22B6492-5F26-5B3B-FB86-0DF0BCD1396C}"/>
          </ac:spMkLst>
        </pc:spChg>
        <pc:spChg chg="mod">
          <ac:chgData name="ΑΝΤΩΝΙΑ ΤΖΕΛΕΠΗ" userId="4aecd249fd6910e8" providerId="LiveId" clId="{E0C749B2-BB72-474E-B6AD-FCC1E2381627}" dt="2026-07-15T11:13:31.388" v="7143" actId="14100"/>
          <ac:spMkLst>
            <pc:docMk/>
            <pc:sldMk cId="3883140968" sldId="268"/>
            <ac:spMk id="13" creationId="{57757E91-474A-14B3-BD55-CB336455CDAF}"/>
          </ac:spMkLst>
        </pc:spChg>
        <pc:spChg chg="mod">
          <ac:chgData name="ΑΝΤΩΝΙΑ ΤΖΕΛΕΠΗ" userId="4aecd249fd6910e8" providerId="LiveId" clId="{E0C749B2-BB72-474E-B6AD-FCC1E2381627}" dt="2026-07-15T11:13:21.393" v="7141" actId="14100"/>
          <ac:spMkLst>
            <pc:docMk/>
            <pc:sldMk cId="3883140968" sldId="268"/>
            <ac:spMk id="15" creationId="{F4B48C7A-520A-A9CC-5844-063E3B7EF925}"/>
          </ac:spMkLst>
        </pc:spChg>
        <pc:spChg chg="mod">
          <ac:chgData name="ΑΝΤΩΝΙΑ ΤΖΕΛΕΠΗ" userId="4aecd249fd6910e8" providerId="LiveId" clId="{E0C749B2-BB72-474E-B6AD-FCC1E2381627}" dt="2026-07-15T11:09:57.795" v="7098" actId="18245"/>
          <ac:spMkLst>
            <pc:docMk/>
            <pc:sldMk cId="3883140968" sldId="268"/>
            <ac:spMk id="16" creationId="{85991287-7E1E-6114-76E1-4C392B7E1622}"/>
          </ac:spMkLst>
        </pc:spChg>
        <pc:spChg chg="mod">
          <ac:chgData name="ΑΝΤΩΝΙΑ ΤΖΕΛΕΠΗ" userId="4aecd249fd6910e8" providerId="LiveId" clId="{E0C749B2-BB72-474E-B6AD-FCC1E2381627}" dt="2026-07-15T11:12:34.878" v="7128" actId="14100"/>
          <ac:spMkLst>
            <pc:docMk/>
            <pc:sldMk cId="3883140968" sldId="268"/>
            <ac:spMk id="17" creationId="{8D4DA46E-0A91-0B38-DDCC-C16D67165EEB}"/>
          </ac:spMkLst>
        </pc:spChg>
        <pc:spChg chg="mod">
          <ac:chgData name="ΑΝΤΩΝΙΑ ΤΖΕΛΕΠΗ" userId="4aecd249fd6910e8" providerId="LiveId" clId="{E0C749B2-BB72-474E-B6AD-FCC1E2381627}" dt="2026-07-15T11:09:57.795" v="7098" actId="18245"/>
          <ac:spMkLst>
            <pc:docMk/>
            <pc:sldMk cId="3883140968" sldId="268"/>
            <ac:spMk id="18" creationId="{00BFE900-11F8-7652-935C-BFEBC86F8693}"/>
          </ac:spMkLst>
        </pc:spChg>
        <pc:graphicFrameChg chg="add mod modGraphic">
          <ac:chgData name="ΑΝΤΩΝΙΑ ΤΖΕΛΕΠΗ" userId="4aecd249fd6910e8" providerId="LiveId" clId="{E0C749B2-BB72-474E-B6AD-FCC1E2381627}" dt="2026-07-15T11:09:52.459" v="7097" actId="27636"/>
          <ac:graphicFrameMkLst>
            <pc:docMk/>
            <pc:sldMk cId="3883140968" sldId="268"/>
            <ac:graphicFrameMk id="4" creationId="{08798027-7018-53DC-237F-04491FBE2D9A}"/>
          </ac:graphicFrameMkLst>
        </pc:graphicFrameChg>
      </pc:sldChg>
      <pc:sldChg chg="addSp delSp modSp new mod setBg">
        <pc:chgData name="ΑΝΤΩΝΙΑ ΤΖΕΛΕΠΗ" userId="4aecd249fd6910e8" providerId="LiveId" clId="{E0C749B2-BB72-474E-B6AD-FCC1E2381627}" dt="2026-07-15T11:42:46.327" v="7349" actId="14100"/>
        <pc:sldMkLst>
          <pc:docMk/>
          <pc:sldMk cId="2147489058" sldId="269"/>
        </pc:sldMkLst>
        <pc:spChg chg="mod">
          <ac:chgData name="ΑΝΤΩΝΙΑ ΤΖΕΛΕΠΗ" userId="4aecd249fd6910e8" providerId="LiveId" clId="{E0C749B2-BB72-474E-B6AD-FCC1E2381627}" dt="2026-07-11T12:09:37.597" v="2914" actId="26606"/>
          <ac:spMkLst>
            <pc:docMk/>
            <pc:sldMk cId="2147489058" sldId="269"/>
            <ac:spMk id="2" creationId="{5BE371B2-525A-9411-2F95-11AD56248B9F}"/>
          </ac:spMkLst>
        </pc:spChg>
        <pc:spChg chg="add">
          <ac:chgData name="ΑΝΤΩΝΙΑ ΤΖΕΛΕΠΗ" userId="4aecd249fd6910e8" providerId="LiveId" clId="{E0C749B2-BB72-474E-B6AD-FCC1E2381627}" dt="2026-07-11T12:09:37.597" v="2914" actId="26606"/>
          <ac:spMkLst>
            <pc:docMk/>
            <pc:sldMk cId="2147489058" sldId="269"/>
            <ac:spMk id="16" creationId="{C05CBC3C-2E5A-4839-8B9B-2E5A6ADF0F58}"/>
          </ac:spMkLst>
        </pc:spChg>
        <pc:spChg chg="add">
          <ac:chgData name="ΑΝΤΩΝΙΑ ΤΖΕΛΕΠΗ" userId="4aecd249fd6910e8" providerId="LiveId" clId="{E0C749B2-BB72-474E-B6AD-FCC1E2381627}" dt="2026-07-11T12:09:37.597" v="2914" actId="26606"/>
          <ac:spMkLst>
            <pc:docMk/>
            <pc:sldMk cId="2147489058" sldId="269"/>
            <ac:spMk id="18" creationId="{DB5B423A-57CC-4C58-AA26-8E2E862B03A0}"/>
          </ac:spMkLst>
        </pc:spChg>
        <pc:graphicFrameChg chg="add mod">
          <ac:chgData name="ΑΝΤΩΝΙΑ ΤΖΕΛΕΠΗ" userId="4aecd249fd6910e8" providerId="LiveId" clId="{E0C749B2-BB72-474E-B6AD-FCC1E2381627}" dt="2026-07-15T11:42:46.327" v="7349" actId="14100"/>
          <ac:graphicFrameMkLst>
            <pc:docMk/>
            <pc:sldMk cId="2147489058" sldId="269"/>
            <ac:graphicFrameMk id="12" creationId="{02CF78BC-A362-F474-8E81-EB2B7B82B40F}"/>
          </ac:graphicFrameMkLst>
        </pc:graphicFrameChg>
      </pc:sldChg>
      <pc:sldChg chg="addSp modSp new mod setBg">
        <pc:chgData name="ΑΝΤΩΝΙΑ ΤΖΕΛΕΠΗ" userId="4aecd249fd6910e8" providerId="LiveId" clId="{E0C749B2-BB72-474E-B6AD-FCC1E2381627}" dt="2026-07-11T12:13:09.588" v="3035" actId="14100"/>
        <pc:sldMkLst>
          <pc:docMk/>
          <pc:sldMk cId="3034152302" sldId="270"/>
        </pc:sldMkLst>
        <pc:spChg chg="mod">
          <ac:chgData name="ΑΝΤΩΝΙΑ ΤΖΕΛΕΠΗ" userId="4aecd249fd6910e8" providerId="LiveId" clId="{E0C749B2-BB72-474E-B6AD-FCC1E2381627}" dt="2026-07-11T12:12:55.253" v="3033" actId="26606"/>
          <ac:spMkLst>
            <pc:docMk/>
            <pc:sldMk cId="3034152302" sldId="270"/>
            <ac:spMk id="2" creationId="{672348B4-5F09-03CB-6317-DC950EDDF6BF}"/>
          </ac:spMkLst>
        </pc:spChg>
        <pc:spChg chg="mod">
          <ac:chgData name="ΑΝΤΩΝΙΑ ΤΖΕΛΕΠΗ" userId="4aecd249fd6910e8" providerId="LiveId" clId="{E0C749B2-BB72-474E-B6AD-FCC1E2381627}" dt="2026-07-11T12:13:09.588" v="3035" actId="14100"/>
          <ac:spMkLst>
            <pc:docMk/>
            <pc:sldMk cId="3034152302" sldId="270"/>
            <ac:spMk id="3" creationId="{469D2F81-77C3-E712-F021-697AEAAEF251}"/>
          </ac:spMkLst>
        </pc:spChg>
        <pc:spChg chg="add">
          <ac:chgData name="ΑΝΤΩΝΙΑ ΤΖΕΛΕΠΗ" userId="4aecd249fd6910e8" providerId="LiveId" clId="{E0C749B2-BB72-474E-B6AD-FCC1E2381627}" dt="2026-07-11T12:12:55.253" v="3033" actId="26606"/>
          <ac:spMkLst>
            <pc:docMk/>
            <pc:sldMk cId="3034152302" sldId="270"/>
            <ac:spMk id="8" creationId="{C2554CA6-288E-4202-BC52-2E5A8F0C0AED}"/>
          </ac:spMkLst>
        </pc:spChg>
        <pc:spChg chg="add">
          <ac:chgData name="ΑΝΤΩΝΙΑ ΤΖΕΛΕΠΗ" userId="4aecd249fd6910e8" providerId="LiveId" clId="{E0C749B2-BB72-474E-B6AD-FCC1E2381627}" dt="2026-07-11T12:12:55.253" v="3033" actId="26606"/>
          <ac:spMkLst>
            <pc:docMk/>
            <pc:sldMk cId="3034152302" sldId="270"/>
            <ac:spMk id="10" creationId="{B10BB131-AC8E-4A8E-A5D1-36260F720C3B}"/>
          </ac:spMkLst>
        </pc:spChg>
        <pc:spChg chg="add">
          <ac:chgData name="ΑΝΤΩΝΙΑ ΤΖΕΛΕΠΗ" userId="4aecd249fd6910e8" providerId="LiveId" clId="{E0C749B2-BB72-474E-B6AD-FCC1E2381627}" dt="2026-07-11T12:12:55.253" v="3033" actId="26606"/>
          <ac:spMkLst>
            <pc:docMk/>
            <pc:sldMk cId="3034152302" sldId="270"/>
            <ac:spMk id="12" creationId="{5B7778FC-632E-4DCA-A7CB-0D7731CCF970}"/>
          </ac:spMkLst>
        </pc:spChg>
        <pc:spChg chg="add">
          <ac:chgData name="ΑΝΤΩΝΙΑ ΤΖΕΛΕΠΗ" userId="4aecd249fd6910e8" providerId="LiveId" clId="{E0C749B2-BB72-474E-B6AD-FCC1E2381627}" dt="2026-07-11T12:12:55.253" v="3033" actId="26606"/>
          <ac:spMkLst>
            <pc:docMk/>
            <pc:sldMk cId="3034152302" sldId="270"/>
            <ac:spMk id="14" creationId="{FA23A907-97FB-4A8F-880A-DD77401C4296}"/>
          </ac:spMkLst>
        </pc:spChg>
      </pc:sldChg>
      <pc:sldChg chg="addSp delSp modSp new mod setBg">
        <pc:chgData name="ΑΝΤΩΝΙΑ ΤΖΕΛΕΠΗ" userId="4aecd249fd6910e8" providerId="LiveId" clId="{E0C749B2-BB72-474E-B6AD-FCC1E2381627}" dt="2026-07-15T09:25:58.109" v="6026" actId="27636"/>
        <pc:sldMkLst>
          <pc:docMk/>
          <pc:sldMk cId="2187895595" sldId="271"/>
        </pc:sldMkLst>
        <pc:spChg chg="mod">
          <ac:chgData name="ΑΝΤΩΝΙΑ ΤΖΕΛΕΠΗ" userId="4aecd249fd6910e8" providerId="LiveId" clId="{E0C749B2-BB72-474E-B6AD-FCC1E2381627}" dt="2026-07-15T09:20:57.024" v="5748" actId="26606"/>
          <ac:spMkLst>
            <pc:docMk/>
            <pc:sldMk cId="2187895595" sldId="271"/>
            <ac:spMk id="2" creationId="{A0FB73BB-36F9-A8BE-797D-A320D7E50ED6}"/>
          </ac:spMkLst>
        </pc:spChg>
        <pc:spChg chg="add del mod">
          <ac:chgData name="ΑΝΤΩΝΙΑ ΤΖΕΛΕΠΗ" userId="4aecd249fd6910e8" providerId="LiveId" clId="{E0C749B2-BB72-474E-B6AD-FCC1E2381627}" dt="2026-07-15T09:18:44.819" v="5600" actId="931"/>
          <ac:spMkLst>
            <pc:docMk/>
            <pc:sldMk cId="2187895595" sldId="271"/>
            <ac:spMk id="5" creationId="{55DA209A-E5B2-D26E-3608-10627FC10CBA}"/>
          </ac:spMkLst>
        </pc:spChg>
        <pc:spChg chg="add mod ord">
          <ac:chgData name="ΑΝΤΩΝΙΑ ΤΖΕΛΕΠΗ" userId="4aecd249fd6910e8" providerId="LiveId" clId="{E0C749B2-BB72-474E-B6AD-FCC1E2381627}" dt="2026-07-15T09:25:58.109" v="6026" actId="27636"/>
          <ac:spMkLst>
            <pc:docMk/>
            <pc:sldMk cId="2187895595" sldId="271"/>
            <ac:spMk id="11" creationId="{FC90E589-812C-10E3-964A-6B8C53B623F1}"/>
          </ac:spMkLst>
        </pc:spChg>
        <pc:spChg chg="add del">
          <ac:chgData name="ΑΝΤΩΝΙΑ ΤΖΕΛΕΠΗ" userId="4aecd249fd6910e8" providerId="LiveId" clId="{E0C749B2-BB72-474E-B6AD-FCC1E2381627}" dt="2026-07-15T09:20:57.024" v="5748" actId="26606"/>
          <ac:spMkLst>
            <pc:docMk/>
            <pc:sldMk cId="2187895595" sldId="271"/>
            <ac:spMk id="14" creationId="{8D1AA55E-40D5-461B-A5A8-4AE8AAB71B08}"/>
          </ac:spMkLst>
        </pc:spChg>
        <pc:spChg chg="add del">
          <ac:chgData name="ΑΝΤΩΝΙΑ ΤΖΕΛΕΠΗ" userId="4aecd249fd6910e8" providerId="LiveId" clId="{E0C749B2-BB72-474E-B6AD-FCC1E2381627}" dt="2026-07-15T09:20:57.024" v="5748" actId="26606"/>
          <ac:spMkLst>
            <pc:docMk/>
            <pc:sldMk cId="2187895595" sldId="271"/>
            <ac:spMk id="18" creationId="{6CB927A4-E432-4310-9CD5-E89FF5063179}"/>
          </ac:spMkLst>
        </pc:spChg>
        <pc:spChg chg="add del">
          <ac:chgData name="ΑΝΤΩΝΙΑ ΤΖΕΛΕΠΗ" userId="4aecd249fd6910e8" providerId="LiveId" clId="{E0C749B2-BB72-474E-B6AD-FCC1E2381627}" dt="2026-07-15T09:20:57.024" v="5748" actId="26606"/>
          <ac:spMkLst>
            <pc:docMk/>
            <pc:sldMk cId="2187895595" sldId="271"/>
            <ac:spMk id="20" creationId="{E3020543-B24B-4EC4-8FFC-8DD88EEA91A8}"/>
          </ac:spMkLst>
        </pc:spChg>
        <pc:spChg chg="add">
          <ac:chgData name="ΑΝΤΩΝΙΑ ΤΖΕΛΕΠΗ" userId="4aecd249fd6910e8" providerId="LiveId" clId="{E0C749B2-BB72-474E-B6AD-FCC1E2381627}" dt="2026-07-15T09:20:57.024" v="5748" actId="26606"/>
          <ac:spMkLst>
            <pc:docMk/>
            <pc:sldMk cId="2187895595" sldId="271"/>
            <ac:spMk id="25" creationId="{3346177D-ADC4-4968-B747-5CFCD390B5B9}"/>
          </ac:spMkLst>
        </pc:spChg>
        <pc:spChg chg="add">
          <ac:chgData name="ΑΝΤΩΝΙΑ ΤΖΕΛΕΠΗ" userId="4aecd249fd6910e8" providerId="LiveId" clId="{E0C749B2-BB72-474E-B6AD-FCC1E2381627}" dt="2026-07-15T09:20:57.024" v="5748" actId="26606"/>
          <ac:spMkLst>
            <pc:docMk/>
            <pc:sldMk cId="2187895595" sldId="271"/>
            <ac:spMk id="27" creationId="{0844A943-BF79-4FEA-ABB1-3BD54D236606}"/>
          </ac:spMkLst>
        </pc:spChg>
        <pc:spChg chg="add">
          <ac:chgData name="ΑΝΤΩΝΙΑ ΤΖΕΛΕΠΗ" userId="4aecd249fd6910e8" providerId="LiveId" clId="{E0C749B2-BB72-474E-B6AD-FCC1E2381627}" dt="2026-07-15T09:20:57.024" v="5748" actId="26606"/>
          <ac:spMkLst>
            <pc:docMk/>
            <pc:sldMk cId="2187895595" sldId="271"/>
            <ac:spMk id="29" creationId="{6437CC72-F4A8-4DC3-AFAB-D22C482C8100}"/>
          </ac:spMkLst>
        </pc:spChg>
        <pc:graphicFrameChg chg="add del mod modGraphic">
          <ac:chgData name="ΑΝΤΩΝΙΑ ΤΖΕΛΕΠΗ" userId="4aecd249fd6910e8" providerId="LiveId" clId="{E0C749B2-BB72-474E-B6AD-FCC1E2381627}" dt="2026-07-15T09:18:09.361" v="5599" actId="478"/>
          <ac:graphicFrameMkLst>
            <pc:docMk/>
            <pc:sldMk cId="2187895595" sldId="271"/>
            <ac:graphicFrameMk id="4" creationId="{D24A8B26-EAE6-5A63-0140-725C8703D0C8}"/>
          </ac:graphicFrameMkLst>
        </pc:graphicFrameChg>
        <pc:picChg chg="add mod">
          <ac:chgData name="ΑΝΤΩΝΙΑ ΤΖΕΛΕΠΗ" userId="4aecd249fd6910e8" providerId="LiveId" clId="{E0C749B2-BB72-474E-B6AD-FCC1E2381627}" dt="2026-07-15T09:20:57.024" v="5748" actId="26606"/>
          <ac:picMkLst>
            <pc:docMk/>
            <pc:sldMk cId="2187895595" sldId="271"/>
            <ac:picMk id="7" creationId="{A73F08FE-F0F6-083E-C08D-948A024E0E21}"/>
          </ac:picMkLst>
        </pc:picChg>
        <pc:cxnChg chg="add del">
          <ac:chgData name="ΑΝΤΩΝΙΑ ΤΖΕΛΕΠΗ" userId="4aecd249fd6910e8" providerId="LiveId" clId="{E0C749B2-BB72-474E-B6AD-FCC1E2381627}" dt="2026-07-15T09:20:57.024" v="5748" actId="26606"/>
          <ac:cxnSpMkLst>
            <pc:docMk/>
            <pc:sldMk cId="2187895595" sldId="271"/>
            <ac:cxnSpMk id="16" creationId="{7EB498BD-8089-4626-91EA-4978EBEF535E}"/>
          </ac:cxnSpMkLst>
        </pc:cxnChg>
      </pc:sldChg>
      <pc:sldChg chg="addSp modSp new mod ord setBg">
        <pc:chgData name="ΑΝΤΩΝΙΑ ΤΖΕΛΕΠΗ" userId="4aecd249fd6910e8" providerId="LiveId" clId="{E0C749B2-BB72-474E-B6AD-FCC1E2381627}" dt="2026-07-15T11:43:02.273" v="7350" actId="2711"/>
        <pc:sldMkLst>
          <pc:docMk/>
          <pc:sldMk cId="3920466380" sldId="272"/>
        </pc:sldMkLst>
        <pc:spChg chg="mod">
          <ac:chgData name="ΑΝΤΩΝΙΑ ΤΖΕΛΕΠΗ" userId="4aecd249fd6910e8" providerId="LiveId" clId="{E0C749B2-BB72-474E-B6AD-FCC1E2381627}" dt="2026-07-11T12:16:33.280" v="3108" actId="26606"/>
          <ac:spMkLst>
            <pc:docMk/>
            <pc:sldMk cId="3920466380" sldId="272"/>
            <ac:spMk id="2" creationId="{F8E3422D-C773-627B-E382-8A0992F2279C}"/>
          </ac:spMkLst>
        </pc:spChg>
        <pc:spChg chg="mod">
          <ac:chgData name="ΑΝΤΩΝΙΑ ΤΖΕΛΕΠΗ" userId="4aecd249fd6910e8" providerId="LiveId" clId="{E0C749B2-BB72-474E-B6AD-FCC1E2381627}" dt="2026-07-15T11:43:02.273" v="7350" actId="2711"/>
          <ac:spMkLst>
            <pc:docMk/>
            <pc:sldMk cId="3920466380" sldId="272"/>
            <ac:spMk id="3" creationId="{AA50C1E4-8090-BF09-D116-A7E5CA85FE01}"/>
          </ac:spMkLst>
        </pc:spChg>
        <pc:spChg chg="add">
          <ac:chgData name="ΑΝΤΩΝΙΑ ΤΖΕΛΕΠΗ" userId="4aecd249fd6910e8" providerId="LiveId" clId="{E0C749B2-BB72-474E-B6AD-FCC1E2381627}" dt="2026-07-11T12:16:33.280" v="3108" actId="26606"/>
          <ac:spMkLst>
            <pc:docMk/>
            <pc:sldMk cId="3920466380" sldId="272"/>
            <ac:spMk id="8" creationId="{D278ADA9-6383-4BDD-80D2-8899A402687B}"/>
          </ac:spMkLst>
        </pc:spChg>
        <pc:spChg chg="add">
          <ac:chgData name="ΑΝΤΩΝΙΑ ΤΖΕΛΕΠΗ" userId="4aecd249fd6910e8" providerId="LiveId" clId="{E0C749B2-BB72-474E-B6AD-FCC1E2381627}" dt="2026-07-11T12:16:33.280" v="3108" actId="26606"/>
          <ac:spMkLst>
            <pc:docMk/>
            <pc:sldMk cId="3920466380" sldId="272"/>
            <ac:spMk id="10" creationId="{484B7147-B0F6-40ED-B5A2-FF72BC8198B6}"/>
          </ac:spMkLst>
        </pc:spChg>
        <pc:spChg chg="add">
          <ac:chgData name="ΑΝΤΩΝΙΑ ΤΖΕΛΕΠΗ" userId="4aecd249fd6910e8" providerId="LiveId" clId="{E0C749B2-BB72-474E-B6AD-FCC1E2381627}" dt="2026-07-11T12:16:33.280" v="3108" actId="26606"/>
          <ac:spMkLst>
            <pc:docMk/>
            <pc:sldMk cId="3920466380" sldId="272"/>
            <ac:spMk id="12" creationId="{B36D2DE0-0628-4A9A-A59D-7BA8B5EB3022}"/>
          </ac:spMkLst>
        </pc:spChg>
        <pc:spChg chg="add">
          <ac:chgData name="ΑΝΤΩΝΙΑ ΤΖΕΛΕΠΗ" userId="4aecd249fd6910e8" providerId="LiveId" clId="{E0C749B2-BB72-474E-B6AD-FCC1E2381627}" dt="2026-07-11T12:16:33.280" v="3108" actId="26606"/>
          <ac:spMkLst>
            <pc:docMk/>
            <pc:sldMk cId="3920466380" sldId="272"/>
            <ac:spMk id="14" creationId="{48E405C9-94BE-41DA-928C-DEC9A8550E9F}"/>
          </ac:spMkLst>
        </pc:spChg>
        <pc:spChg chg="add">
          <ac:chgData name="ΑΝΤΩΝΙΑ ΤΖΕΛΕΠΗ" userId="4aecd249fd6910e8" providerId="LiveId" clId="{E0C749B2-BB72-474E-B6AD-FCC1E2381627}" dt="2026-07-11T12:16:33.280" v="3108" actId="26606"/>
          <ac:spMkLst>
            <pc:docMk/>
            <pc:sldMk cId="3920466380" sldId="272"/>
            <ac:spMk id="16" creationId="{D2091A72-D5BB-42AC-8FD3-F7747D90861E}"/>
          </ac:spMkLst>
        </pc:spChg>
        <pc:spChg chg="add">
          <ac:chgData name="ΑΝΤΩΝΙΑ ΤΖΕΛΕΠΗ" userId="4aecd249fd6910e8" providerId="LiveId" clId="{E0C749B2-BB72-474E-B6AD-FCC1E2381627}" dt="2026-07-11T12:16:33.280" v="3108" actId="26606"/>
          <ac:spMkLst>
            <pc:docMk/>
            <pc:sldMk cId="3920466380" sldId="272"/>
            <ac:spMk id="18" creationId="{6ED12BFC-A737-46AF-8411-481112D54B0C}"/>
          </ac:spMkLst>
        </pc:spChg>
      </pc:sldChg>
      <pc:sldChg chg="addSp delSp modSp new mod setBg">
        <pc:chgData name="ΑΝΤΩΝΙΑ ΤΖΕΛΕΠΗ" userId="4aecd249fd6910e8" providerId="LiveId" clId="{E0C749B2-BB72-474E-B6AD-FCC1E2381627}" dt="2026-07-15T09:25:48.614" v="6024" actId="27636"/>
        <pc:sldMkLst>
          <pc:docMk/>
          <pc:sldMk cId="774283922" sldId="273"/>
        </pc:sldMkLst>
        <pc:spChg chg="mod">
          <ac:chgData name="ΑΝΤΩΝΙΑ ΤΖΕΛΕΠΗ" userId="4aecd249fd6910e8" providerId="LiveId" clId="{E0C749B2-BB72-474E-B6AD-FCC1E2381627}" dt="2026-07-15T09:23:19.156" v="5849" actId="26606"/>
          <ac:spMkLst>
            <pc:docMk/>
            <pc:sldMk cId="774283922" sldId="273"/>
            <ac:spMk id="2" creationId="{EFE0B3B4-4901-E89F-78DC-B4D18311696B}"/>
          </ac:spMkLst>
        </pc:spChg>
        <pc:spChg chg="add mod">
          <ac:chgData name="ΑΝΤΩΝΙΑ ΤΖΕΛΕΠΗ" userId="4aecd249fd6910e8" providerId="LiveId" clId="{E0C749B2-BB72-474E-B6AD-FCC1E2381627}" dt="2026-07-15T09:25:48.614" v="6024" actId="27636"/>
          <ac:spMkLst>
            <pc:docMk/>
            <pc:sldMk cId="774283922" sldId="273"/>
            <ac:spMk id="6" creationId="{02E2E81D-DCCB-66A1-D331-BCFFC105539E}"/>
          </ac:spMkLst>
        </pc:spChg>
        <pc:spChg chg="add">
          <ac:chgData name="ΑΝΤΩΝΙΑ ΤΖΕΛΕΠΗ" userId="4aecd249fd6910e8" providerId="LiveId" clId="{E0C749B2-BB72-474E-B6AD-FCC1E2381627}" dt="2026-07-15T09:23:19.156" v="5849" actId="26606"/>
          <ac:spMkLst>
            <pc:docMk/>
            <pc:sldMk cId="774283922" sldId="273"/>
            <ac:spMk id="11" creationId="{1B15ED52-F352-441B-82BF-E0EA34836D08}"/>
          </ac:spMkLst>
        </pc:spChg>
        <pc:spChg chg="add">
          <ac:chgData name="ΑΝΤΩΝΙΑ ΤΖΕΛΕΠΗ" userId="4aecd249fd6910e8" providerId="LiveId" clId="{E0C749B2-BB72-474E-B6AD-FCC1E2381627}" dt="2026-07-15T09:23:19.156" v="5849" actId="26606"/>
          <ac:spMkLst>
            <pc:docMk/>
            <pc:sldMk cId="774283922" sldId="273"/>
            <ac:spMk id="13" creationId="{61707E60-CEC9-4661-AA82-69242EB4BDC3}"/>
          </ac:spMkLst>
        </pc:spChg>
        <pc:spChg chg="add">
          <ac:chgData name="ΑΝΤΩΝΙΑ ΤΖΕΛΕΠΗ" userId="4aecd249fd6910e8" providerId="LiveId" clId="{E0C749B2-BB72-474E-B6AD-FCC1E2381627}" dt="2026-07-15T09:23:19.156" v="5849" actId="26606"/>
          <ac:spMkLst>
            <pc:docMk/>
            <pc:sldMk cId="774283922" sldId="273"/>
            <ac:spMk id="15" creationId="{8F035CD8-AE30-4146-96F2-036B0CE5E4F3}"/>
          </ac:spMkLst>
        </pc:spChg>
        <pc:graphicFrameChg chg="add del mod modGraphic">
          <ac:chgData name="ΑΝΤΩΝΙΑ ΤΖΕΛΕΠΗ" userId="4aecd249fd6910e8" providerId="LiveId" clId="{E0C749B2-BB72-474E-B6AD-FCC1E2381627}" dt="2026-07-15T09:22:07.169" v="5819" actId="478"/>
          <ac:graphicFrameMkLst>
            <pc:docMk/>
            <pc:sldMk cId="774283922" sldId="273"/>
            <ac:graphicFrameMk id="4" creationId="{EC9247D3-C560-7196-7A7F-57DB7844C980}"/>
          </ac:graphicFrameMkLst>
        </pc:graphicFrameChg>
        <pc:picChg chg="add mod ord">
          <ac:chgData name="ΑΝΤΩΝΙΑ ΤΖΕΛΕΠΗ" userId="4aecd249fd6910e8" providerId="LiveId" clId="{E0C749B2-BB72-474E-B6AD-FCC1E2381627}" dt="2026-07-15T09:23:19.156" v="5849" actId="26606"/>
          <ac:picMkLst>
            <pc:docMk/>
            <pc:sldMk cId="774283922" sldId="273"/>
            <ac:picMk id="5" creationId="{96CA6824-77FF-62D1-6DFE-6785B5EE8E83}"/>
          </ac:picMkLst>
        </pc:picChg>
      </pc:sldChg>
      <pc:sldChg chg="addSp delSp modSp new mod">
        <pc:chgData name="ΑΝΤΩΝΙΑ ΤΖΕΛΕΠΗ" userId="4aecd249fd6910e8" providerId="LiveId" clId="{E0C749B2-BB72-474E-B6AD-FCC1E2381627}" dt="2026-07-15T11:51:28.539" v="7418" actId="2711"/>
        <pc:sldMkLst>
          <pc:docMk/>
          <pc:sldMk cId="3230250108" sldId="274"/>
        </pc:sldMkLst>
        <pc:spChg chg="mod">
          <ac:chgData name="ΑΝΤΩΝΙΑ ΤΖΕΛΕΠΗ" userId="4aecd249fd6910e8" providerId="LiveId" clId="{E0C749B2-BB72-474E-B6AD-FCC1E2381627}" dt="2026-07-11T12:26:03.398" v="3275" actId="2711"/>
          <ac:spMkLst>
            <pc:docMk/>
            <pc:sldMk cId="3230250108" sldId="274"/>
            <ac:spMk id="2" creationId="{A6538ACD-A14B-1619-0020-0152E7CB2DF2}"/>
          </ac:spMkLst>
        </pc:spChg>
        <pc:spChg chg="mod">
          <ac:chgData name="ΑΝΤΩΝΙΑ ΤΖΕΛΕΠΗ" userId="4aecd249fd6910e8" providerId="LiveId" clId="{E0C749B2-BB72-474E-B6AD-FCC1E2381627}" dt="2026-07-15T10:40:49.014" v="6494" actId="255"/>
          <ac:spMkLst>
            <pc:docMk/>
            <pc:sldMk cId="3230250108" sldId="274"/>
            <ac:spMk id="3" creationId="{4481EB10-14BB-6DA2-63FA-0E9C181D6ABD}"/>
          </ac:spMkLst>
        </pc:spChg>
        <pc:spChg chg="add mod">
          <ac:chgData name="ΑΝΤΩΝΙΑ ΤΖΕΛΕΠΗ" userId="4aecd249fd6910e8" providerId="LiveId" clId="{E0C749B2-BB72-474E-B6AD-FCC1E2381627}" dt="2026-07-15T09:42:57.136" v="6090" actId="1076"/>
          <ac:spMkLst>
            <pc:docMk/>
            <pc:sldMk cId="3230250108" sldId="274"/>
            <ac:spMk id="8" creationId="{85452CE9-DB7A-9BA0-5771-F0944A84587A}"/>
          </ac:spMkLst>
        </pc:spChg>
        <pc:graphicFrameChg chg="add mod modGraphic">
          <ac:chgData name="ΑΝΤΩΝΙΑ ΤΖΕΛΕΠΗ" userId="4aecd249fd6910e8" providerId="LiveId" clId="{E0C749B2-BB72-474E-B6AD-FCC1E2381627}" dt="2026-07-15T11:51:28.539" v="7418" actId="2711"/>
          <ac:graphicFrameMkLst>
            <pc:docMk/>
            <pc:sldMk cId="3230250108" sldId="274"/>
            <ac:graphicFrameMk id="4" creationId="{E4F925D5-A7DE-1612-414D-F290B63D0971}"/>
          </ac:graphicFrameMkLst>
        </pc:graphicFrameChg>
        <pc:graphicFrameChg chg="add del mod">
          <ac:chgData name="ΑΝΤΩΝΙΑ ΤΖΕΛΕΠΗ" userId="4aecd249fd6910e8" providerId="LiveId" clId="{E0C749B2-BB72-474E-B6AD-FCC1E2381627}" dt="2026-07-15T09:28:03.649" v="6030" actId="478"/>
          <ac:graphicFrameMkLst>
            <pc:docMk/>
            <pc:sldMk cId="3230250108" sldId="274"/>
            <ac:graphicFrameMk id="7" creationId="{F5726B70-6216-4054-6A8B-CFC90F8744CC}"/>
          </ac:graphicFrameMkLst>
        </pc:graphicFrameChg>
        <pc:graphicFrameChg chg="add del mod">
          <ac:chgData name="ΑΝΤΩΝΙΑ ΤΖΕΛΕΠΗ" userId="4aecd249fd6910e8" providerId="LiveId" clId="{E0C749B2-BB72-474E-B6AD-FCC1E2381627}" dt="2026-07-15T09:30:08.065" v="6034" actId="478"/>
          <ac:graphicFrameMkLst>
            <pc:docMk/>
            <pc:sldMk cId="3230250108" sldId="274"/>
            <ac:graphicFrameMk id="11" creationId="{8D2FA739-1208-519D-3C20-23B2B4FA38A3}"/>
          </ac:graphicFrameMkLst>
        </pc:graphicFrameChg>
        <pc:graphicFrameChg chg="add del mod">
          <ac:chgData name="ΑΝΤΩΝΙΑ ΤΖΕΛΕΠΗ" userId="4aecd249fd6910e8" providerId="LiveId" clId="{E0C749B2-BB72-474E-B6AD-FCC1E2381627}" dt="2026-07-15T09:41:44.281" v="6082" actId="478"/>
          <ac:graphicFrameMkLst>
            <pc:docMk/>
            <pc:sldMk cId="3230250108" sldId="274"/>
            <ac:graphicFrameMk id="14" creationId="{C2E8DD88-CC39-EA44-A077-53EA279F6992}"/>
          </ac:graphicFrameMkLst>
        </pc:graphicFrameChg>
      </pc:sldChg>
      <pc:sldChg chg="addSp delSp modSp new mod">
        <pc:chgData name="ΑΝΤΩΝΙΑ ΤΖΕΛΕΠΗ" userId="4aecd249fd6910e8" providerId="LiveId" clId="{E0C749B2-BB72-474E-B6AD-FCC1E2381627}" dt="2026-07-15T10:48:49.414" v="6638" actId="20577"/>
        <pc:sldMkLst>
          <pc:docMk/>
          <pc:sldMk cId="945422350" sldId="275"/>
        </pc:sldMkLst>
        <pc:spChg chg="mod">
          <ac:chgData name="ΑΝΤΩΝΙΑ ΤΖΕΛΕΠΗ" userId="4aecd249fd6910e8" providerId="LiveId" clId="{E0C749B2-BB72-474E-B6AD-FCC1E2381627}" dt="2026-07-11T12:25:12.276" v="3265" actId="2711"/>
          <ac:spMkLst>
            <pc:docMk/>
            <pc:sldMk cId="945422350" sldId="275"/>
            <ac:spMk id="2" creationId="{C6DC9C23-6FEA-B97E-8C24-A576D6008F0A}"/>
          </ac:spMkLst>
        </pc:spChg>
        <pc:spChg chg="add mod">
          <ac:chgData name="ΑΝΤΩΝΙΑ ΤΖΕΛΕΠΗ" userId="4aecd249fd6910e8" providerId="LiveId" clId="{E0C749B2-BB72-474E-B6AD-FCC1E2381627}" dt="2026-07-15T10:40:40.569" v="6493" actId="122"/>
          <ac:spMkLst>
            <pc:docMk/>
            <pc:sldMk cId="945422350" sldId="275"/>
            <ac:spMk id="5" creationId="{0549C6C9-05CB-2B59-1CFC-D4E51659F50E}"/>
          </ac:spMkLst>
        </pc:spChg>
        <pc:spChg chg="add mod">
          <ac:chgData name="ΑΝΤΩΝΙΑ ΤΖΕΛΕΠΗ" userId="4aecd249fd6910e8" providerId="LiveId" clId="{E0C749B2-BB72-474E-B6AD-FCC1E2381627}" dt="2026-07-15T10:08:01.301" v="6212" actId="1076"/>
          <ac:spMkLst>
            <pc:docMk/>
            <pc:sldMk cId="945422350" sldId="275"/>
            <ac:spMk id="8" creationId="{F1765884-C426-C560-0225-5BF8C73FCB9A}"/>
          </ac:spMkLst>
        </pc:spChg>
        <pc:graphicFrameChg chg="add mod">
          <ac:chgData name="ΑΝΤΩΝΙΑ ΤΖΕΛΕΠΗ" userId="4aecd249fd6910e8" providerId="LiveId" clId="{E0C749B2-BB72-474E-B6AD-FCC1E2381627}" dt="2026-07-15T09:44:05.076" v="6095" actId="1957"/>
          <ac:graphicFrameMkLst>
            <pc:docMk/>
            <pc:sldMk cId="945422350" sldId="275"/>
            <ac:graphicFrameMk id="6" creationId="{FF0549C2-03D0-741C-F05E-8F9EF63B7490}"/>
          </ac:graphicFrameMkLst>
        </pc:graphicFrameChg>
        <pc:graphicFrameChg chg="add mod modGraphic">
          <ac:chgData name="ΑΝΤΩΝΙΑ ΤΖΕΛΕΠΗ" userId="4aecd249fd6910e8" providerId="LiveId" clId="{E0C749B2-BB72-474E-B6AD-FCC1E2381627}" dt="2026-07-15T10:48:49.414" v="6638" actId="20577"/>
          <ac:graphicFrameMkLst>
            <pc:docMk/>
            <pc:sldMk cId="945422350" sldId="275"/>
            <ac:graphicFrameMk id="7" creationId="{9BC00380-BB35-0C2A-D195-EA92D2D31D85}"/>
          </ac:graphicFrameMkLst>
        </pc:graphicFrameChg>
        <pc:graphicFrameChg chg="add del mod">
          <ac:chgData name="ΑΝΤΩΝΙΑ ΤΖΕΛΕΠΗ" userId="4aecd249fd6910e8" providerId="LiveId" clId="{E0C749B2-BB72-474E-B6AD-FCC1E2381627}" dt="2026-07-15T10:06:20.261" v="6197" actId="478"/>
          <ac:graphicFrameMkLst>
            <pc:docMk/>
            <pc:sldMk cId="945422350" sldId="275"/>
            <ac:graphicFrameMk id="11" creationId="{443E05E6-D553-8563-A1B1-EC2EA76DE1C9}"/>
          </ac:graphicFrameMkLst>
        </pc:graphicFrameChg>
      </pc:sldChg>
      <pc:sldChg chg="addSp delSp modSp new mod">
        <pc:chgData name="ΑΝΤΩΝΙΑ ΤΖΕΛΕΠΗ" userId="4aecd249fd6910e8" providerId="LiveId" clId="{E0C749B2-BB72-474E-B6AD-FCC1E2381627}" dt="2026-07-15T10:48:17.291" v="6632" actId="1076"/>
        <pc:sldMkLst>
          <pc:docMk/>
          <pc:sldMk cId="2373653797" sldId="276"/>
        </pc:sldMkLst>
        <pc:spChg chg="mod">
          <ac:chgData name="ΑΝΤΩΝΙΑ ΤΖΕΛΕΠΗ" userId="4aecd249fd6910e8" providerId="LiveId" clId="{E0C749B2-BB72-474E-B6AD-FCC1E2381627}" dt="2026-07-11T12:39:38.701" v="3739" actId="1076"/>
          <ac:spMkLst>
            <pc:docMk/>
            <pc:sldMk cId="2373653797" sldId="276"/>
            <ac:spMk id="2" creationId="{6C831692-AC19-D33E-90A7-1C5C93841C79}"/>
          </ac:spMkLst>
        </pc:spChg>
        <pc:spChg chg="mod">
          <ac:chgData name="ΑΝΤΩΝΙΑ ΤΖΕΛΕΠΗ" userId="4aecd249fd6910e8" providerId="LiveId" clId="{E0C749B2-BB72-474E-B6AD-FCC1E2381627}" dt="2026-07-15T10:48:17.291" v="6632" actId="1076"/>
          <ac:spMkLst>
            <pc:docMk/>
            <pc:sldMk cId="2373653797" sldId="276"/>
            <ac:spMk id="3" creationId="{CD079C18-492D-F6F8-AA58-0D8E208973E0}"/>
          </ac:spMkLst>
        </pc:spChg>
        <pc:spChg chg="add mod">
          <ac:chgData name="ΑΝΤΩΝΙΑ ΤΖΕΛΕΠΗ" userId="4aecd249fd6910e8" providerId="LiveId" clId="{E0C749B2-BB72-474E-B6AD-FCC1E2381627}" dt="2026-07-15T10:11:18.065" v="6221" actId="255"/>
          <ac:spMkLst>
            <pc:docMk/>
            <pc:sldMk cId="2373653797" sldId="276"/>
            <ac:spMk id="4" creationId="{EFBB80A4-85DC-4B08-3E04-530565C58B2E}"/>
          </ac:spMkLst>
        </pc:spChg>
        <pc:spChg chg="add mod">
          <ac:chgData name="ΑΝΤΩΝΙΑ ΤΖΕΛΕΠΗ" userId="4aecd249fd6910e8" providerId="LiveId" clId="{E0C749B2-BB72-474E-B6AD-FCC1E2381627}" dt="2026-07-15T10:47:54.721" v="6629" actId="20577"/>
          <ac:spMkLst>
            <pc:docMk/>
            <pc:sldMk cId="2373653797" sldId="276"/>
            <ac:spMk id="5" creationId="{9F787BB9-550B-1BE0-E2AD-E4BBD8DE815C}"/>
          </ac:spMkLst>
        </pc:spChg>
        <pc:spChg chg="add mod">
          <ac:chgData name="ΑΝΤΩΝΙΑ ΤΖΕΛΕΠΗ" userId="4aecd249fd6910e8" providerId="LiveId" clId="{E0C749B2-BB72-474E-B6AD-FCC1E2381627}" dt="2026-07-15T10:12:24.423" v="6232" actId="1076"/>
          <ac:spMkLst>
            <pc:docMk/>
            <pc:sldMk cId="2373653797" sldId="276"/>
            <ac:spMk id="6" creationId="{4C1138C5-4F55-9D98-70FB-1C83CACD0722}"/>
          </ac:spMkLst>
        </pc:spChg>
        <pc:graphicFrameChg chg="add del mod">
          <ac:chgData name="ΑΝΤΩΝΙΑ ΤΖΕΛΕΠΗ" userId="4aecd249fd6910e8" providerId="LiveId" clId="{E0C749B2-BB72-474E-B6AD-FCC1E2381627}" dt="2026-07-15T10:10:46.184" v="6217" actId="478"/>
          <ac:graphicFrameMkLst>
            <pc:docMk/>
            <pc:sldMk cId="2373653797" sldId="276"/>
            <ac:graphicFrameMk id="11" creationId="{E33B1CC8-8CD9-1308-9FF5-6D4BB63952B5}"/>
          </ac:graphicFrameMkLst>
        </pc:graphicFrameChg>
      </pc:sldChg>
      <pc:sldChg chg="addSp delSp modSp new mod">
        <pc:chgData name="ΑΝΤΩΝΙΑ ΤΖΕΛΕΠΗ" userId="4aecd249fd6910e8" providerId="LiveId" clId="{E0C749B2-BB72-474E-B6AD-FCC1E2381627}" dt="2026-07-15T10:45:46.884" v="6538" actId="113"/>
        <pc:sldMkLst>
          <pc:docMk/>
          <pc:sldMk cId="2469732377" sldId="277"/>
        </pc:sldMkLst>
        <pc:spChg chg="mod">
          <ac:chgData name="ΑΝΤΩΝΙΑ ΤΖΕΛΕΠΗ" userId="4aecd249fd6910e8" providerId="LiveId" clId="{E0C749B2-BB72-474E-B6AD-FCC1E2381627}" dt="2026-07-15T10:38:28.208" v="6486" actId="1076"/>
          <ac:spMkLst>
            <pc:docMk/>
            <pc:sldMk cId="2469732377" sldId="277"/>
            <ac:spMk id="2" creationId="{DCA3354F-5EAE-AE71-AAE6-17C16FA16D09}"/>
          </ac:spMkLst>
        </pc:spChg>
        <pc:spChg chg="add mod">
          <ac:chgData name="ΑΝΤΩΝΙΑ ΤΖΕΛΕΠΗ" userId="4aecd249fd6910e8" providerId="LiveId" clId="{E0C749B2-BB72-474E-B6AD-FCC1E2381627}" dt="2026-07-15T10:38:14.729" v="6485" actId="255"/>
          <ac:spMkLst>
            <pc:docMk/>
            <pc:sldMk cId="2469732377" sldId="277"/>
            <ac:spMk id="5" creationId="{46F77793-A36E-F002-9845-DA441CA3E483}"/>
          </ac:spMkLst>
        </pc:spChg>
        <pc:graphicFrameChg chg="add mod modGraphic">
          <ac:chgData name="ΑΝΤΩΝΙΑ ΤΖΕΛΕΠΗ" userId="4aecd249fd6910e8" providerId="LiveId" clId="{E0C749B2-BB72-474E-B6AD-FCC1E2381627}" dt="2026-07-15T10:45:43.053" v="6537" actId="113"/>
          <ac:graphicFrameMkLst>
            <pc:docMk/>
            <pc:sldMk cId="2469732377" sldId="277"/>
            <ac:graphicFrameMk id="4" creationId="{29981395-E440-3D68-9122-0972E520B5AC}"/>
          </ac:graphicFrameMkLst>
        </pc:graphicFrameChg>
        <pc:graphicFrameChg chg="add del mod">
          <ac:chgData name="ΑΝΤΩΝΙΑ ΤΖΕΛΕΠΗ" userId="4aecd249fd6910e8" providerId="LiveId" clId="{E0C749B2-BB72-474E-B6AD-FCC1E2381627}" dt="2026-07-15T10:21:36.627" v="6246" actId="478"/>
          <ac:graphicFrameMkLst>
            <pc:docMk/>
            <pc:sldMk cId="2469732377" sldId="277"/>
            <ac:graphicFrameMk id="7" creationId="{F5181606-7462-1CB9-8952-109EF8A5EE1E}"/>
          </ac:graphicFrameMkLst>
        </pc:graphicFrameChg>
        <pc:graphicFrameChg chg="add del modGraphic">
          <ac:chgData name="ΑΝΤΩΝΙΑ ΤΖΕΛΕΠΗ" userId="4aecd249fd6910e8" providerId="LiveId" clId="{E0C749B2-BB72-474E-B6AD-FCC1E2381627}" dt="2026-07-15T10:27:51.799" v="6248" actId="478"/>
          <ac:graphicFrameMkLst>
            <pc:docMk/>
            <pc:sldMk cId="2469732377" sldId="277"/>
            <ac:graphicFrameMk id="8" creationId="{3BE5D52B-091D-FE7D-DEEA-03CD2D153E01}"/>
          </ac:graphicFrameMkLst>
        </pc:graphicFrameChg>
        <pc:graphicFrameChg chg="add del modGraphic">
          <ac:chgData name="ΑΝΤΩΝΙΑ ΤΖΕΛΕΠΗ" userId="4aecd249fd6910e8" providerId="LiveId" clId="{E0C749B2-BB72-474E-B6AD-FCC1E2381627}" dt="2026-07-15T10:29:05.129" v="6252" actId="478"/>
          <ac:graphicFrameMkLst>
            <pc:docMk/>
            <pc:sldMk cId="2469732377" sldId="277"/>
            <ac:graphicFrameMk id="9" creationId="{D268292F-7725-5125-B3F4-174CEF6E0844}"/>
          </ac:graphicFrameMkLst>
        </pc:graphicFrameChg>
        <pc:graphicFrameChg chg="add mod modGraphic">
          <ac:chgData name="ΑΝΤΩΝΙΑ ΤΖΕΛΕΠΗ" userId="4aecd249fd6910e8" providerId="LiveId" clId="{E0C749B2-BB72-474E-B6AD-FCC1E2381627}" dt="2026-07-15T10:45:46.884" v="6538" actId="113"/>
          <ac:graphicFrameMkLst>
            <pc:docMk/>
            <pc:sldMk cId="2469732377" sldId="277"/>
            <ac:graphicFrameMk id="10" creationId="{03C44F22-9DD4-CD9F-BF8A-2496BF389846}"/>
          </ac:graphicFrameMkLst>
        </pc:graphicFrameChg>
      </pc:sldChg>
      <pc:sldChg chg="addSp delSp modSp new mod">
        <pc:chgData name="ΑΝΤΩΝΙΑ ΤΖΕΛΕΠΗ" userId="4aecd249fd6910e8" providerId="LiveId" clId="{E0C749B2-BB72-474E-B6AD-FCC1E2381627}" dt="2026-07-15T10:51:01.621" v="6729" actId="20577"/>
        <pc:sldMkLst>
          <pc:docMk/>
          <pc:sldMk cId="2103126807" sldId="278"/>
        </pc:sldMkLst>
        <pc:spChg chg="mod">
          <ac:chgData name="ΑΝΤΩΝΙΑ ΤΖΕΛΕΠΗ" userId="4aecd249fd6910e8" providerId="LiveId" clId="{E0C749B2-BB72-474E-B6AD-FCC1E2381627}" dt="2026-07-15T10:45:35.302" v="6536" actId="1076"/>
          <ac:spMkLst>
            <pc:docMk/>
            <pc:sldMk cId="2103126807" sldId="278"/>
            <ac:spMk id="2" creationId="{C8B58F59-CC87-B16E-5052-9DE97BA0A904}"/>
          </ac:spMkLst>
        </pc:spChg>
        <pc:spChg chg="add mod">
          <ac:chgData name="ΑΝΤΩΝΙΑ ΤΖΕΛΕΠΗ" userId="4aecd249fd6910e8" providerId="LiveId" clId="{E0C749B2-BB72-474E-B6AD-FCC1E2381627}" dt="2026-07-15T10:45:25.632" v="6534" actId="1076"/>
          <ac:spMkLst>
            <pc:docMk/>
            <pc:sldMk cId="2103126807" sldId="278"/>
            <ac:spMk id="5" creationId="{5F454B65-AF3A-E550-0402-8DADF5FF5DC8}"/>
          </ac:spMkLst>
        </pc:spChg>
        <pc:graphicFrameChg chg="add mod modGraphic">
          <ac:chgData name="ΑΝΤΩΝΙΑ ΤΖΕΛΕΠΗ" userId="4aecd249fd6910e8" providerId="LiveId" clId="{E0C749B2-BB72-474E-B6AD-FCC1E2381627}" dt="2026-07-15T10:51:01.621" v="6729" actId="20577"/>
          <ac:graphicFrameMkLst>
            <pc:docMk/>
            <pc:sldMk cId="2103126807" sldId="278"/>
            <ac:graphicFrameMk id="4" creationId="{13F1347C-4B32-3ADF-1AF4-DEC982E7086E}"/>
          </ac:graphicFrameMkLst>
        </pc:graphicFrameChg>
      </pc:sldChg>
      <pc:sldChg chg="addSp delSp modSp new mod setBg">
        <pc:chgData name="ΑΝΤΩΝΙΑ ΤΖΕΛΕΠΗ" userId="4aecd249fd6910e8" providerId="LiveId" clId="{E0C749B2-BB72-474E-B6AD-FCC1E2381627}" dt="2026-07-15T11:04:33.246" v="7075" actId="20577"/>
        <pc:sldMkLst>
          <pc:docMk/>
          <pc:sldMk cId="5641526" sldId="279"/>
        </pc:sldMkLst>
        <pc:spChg chg="mod">
          <ac:chgData name="ΑΝΤΩΝΙΑ ΤΖΕΛΕΠΗ" userId="4aecd249fd6910e8" providerId="LiveId" clId="{E0C749B2-BB72-474E-B6AD-FCC1E2381627}" dt="2026-07-15T11:01:44.374" v="7052" actId="26606"/>
          <ac:spMkLst>
            <pc:docMk/>
            <pc:sldMk cId="5641526" sldId="279"/>
            <ac:spMk id="2" creationId="{9620D985-F2C4-EAC1-D628-486D89C2BF03}"/>
          </ac:spMkLst>
        </pc:spChg>
        <pc:spChg chg="mod">
          <ac:chgData name="ΑΝΤΩΝΙΑ ΤΖΕΛΕΠΗ" userId="4aecd249fd6910e8" providerId="LiveId" clId="{E0C749B2-BB72-474E-B6AD-FCC1E2381627}" dt="2026-07-15T11:04:15.065" v="7074" actId="120"/>
          <ac:spMkLst>
            <pc:docMk/>
            <pc:sldMk cId="5641526" sldId="279"/>
            <ac:spMk id="4" creationId="{F998F96A-DF24-7F66-F73B-EB4340EC1906}"/>
          </ac:spMkLst>
        </pc:spChg>
        <pc:spChg chg="mod">
          <ac:chgData name="ΑΝΤΩΝΙΑ ΤΖΕΛΕΠΗ" userId="4aecd249fd6910e8" providerId="LiveId" clId="{E0C749B2-BB72-474E-B6AD-FCC1E2381627}" dt="2026-07-15T11:04:15.065" v="7074" actId="120"/>
          <ac:spMkLst>
            <pc:docMk/>
            <pc:sldMk cId="5641526" sldId="279"/>
            <ac:spMk id="5" creationId="{CB89F375-7977-D234-829E-C8BFC33CEE59}"/>
          </ac:spMkLst>
        </pc:spChg>
        <pc:spChg chg="del mod">
          <ac:chgData name="ΑΝΤΩΝΙΑ ΤΖΕΛΕΠΗ" userId="4aecd249fd6910e8" providerId="LiveId" clId="{E0C749B2-BB72-474E-B6AD-FCC1E2381627}" dt="2026-07-15T10:56:40.366" v="6747" actId="478"/>
          <ac:spMkLst>
            <pc:docMk/>
            <pc:sldMk cId="5641526" sldId="279"/>
            <ac:spMk id="6" creationId="{0CD44562-B0B2-9B01-D441-92D4E14A86BB}"/>
          </ac:spMkLst>
        </pc:spChg>
        <pc:spChg chg="mod">
          <ac:chgData name="ΑΝΤΩΝΙΑ ΤΖΕΛΕΠΗ" userId="4aecd249fd6910e8" providerId="LiveId" clId="{E0C749B2-BB72-474E-B6AD-FCC1E2381627}" dt="2026-07-15T11:04:33.246" v="7075" actId="20577"/>
          <ac:spMkLst>
            <pc:docMk/>
            <pc:sldMk cId="5641526" sldId="279"/>
            <ac:spMk id="7" creationId="{8472B148-A012-4052-B657-FACF1F9480CD}"/>
          </ac:spMkLst>
        </pc:spChg>
        <pc:spChg chg="mod">
          <ac:chgData name="ΑΝΤΩΝΙΑ ΤΖΕΛΕΠΗ" userId="4aecd249fd6910e8" providerId="LiveId" clId="{E0C749B2-BB72-474E-B6AD-FCC1E2381627}" dt="2026-07-15T11:04:15.065" v="7074" actId="120"/>
          <ac:spMkLst>
            <pc:docMk/>
            <pc:sldMk cId="5641526" sldId="279"/>
            <ac:spMk id="8" creationId="{20894DEB-E0DB-5981-70B3-D7A4ADBA84A8}"/>
          </ac:spMkLst>
        </pc:spChg>
        <pc:spChg chg="del mod">
          <ac:chgData name="ΑΝΤΩΝΙΑ ΤΖΕΛΕΠΗ" userId="4aecd249fd6910e8" providerId="LiveId" clId="{E0C749B2-BB72-474E-B6AD-FCC1E2381627}" dt="2026-07-15T10:56:57.743" v="6748" actId="478"/>
          <ac:spMkLst>
            <pc:docMk/>
            <pc:sldMk cId="5641526" sldId="279"/>
            <ac:spMk id="9" creationId="{DF1487FD-EDFC-3ABB-2549-FA1FFECB7F98}"/>
          </ac:spMkLst>
        </pc:spChg>
        <pc:spChg chg="del mod">
          <ac:chgData name="ΑΝΤΩΝΙΑ ΤΖΕΛΕΠΗ" userId="4aecd249fd6910e8" providerId="LiveId" clId="{E0C749B2-BB72-474E-B6AD-FCC1E2381627}" dt="2026-07-15T10:57:08.016" v="6750" actId="478"/>
          <ac:spMkLst>
            <pc:docMk/>
            <pc:sldMk cId="5641526" sldId="279"/>
            <ac:spMk id="10" creationId="{0C1579DA-58A9-BB2C-ADCB-FA2E696D05F6}"/>
          </ac:spMkLst>
        </pc:spChg>
        <pc:spChg chg="mod">
          <ac:chgData name="ΑΝΤΩΝΙΑ ΤΖΕΛΕΠΗ" userId="4aecd249fd6910e8" providerId="LiveId" clId="{E0C749B2-BB72-474E-B6AD-FCC1E2381627}" dt="2026-07-15T11:04:15.065" v="7074" actId="120"/>
          <ac:spMkLst>
            <pc:docMk/>
            <pc:sldMk cId="5641526" sldId="279"/>
            <ac:spMk id="11" creationId="{054DAAD7-EAA0-4B7E-BA15-FEDBD3DE7253}"/>
          </ac:spMkLst>
        </pc:spChg>
        <pc:spChg chg="add del">
          <ac:chgData name="ΑΝΤΩΝΙΑ ΤΖΕΛΕΠΗ" userId="4aecd249fd6910e8" providerId="LiveId" clId="{E0C749B2-BB72-474E-B6AD-FCC1E2381627}" dt="2026-07-15T11:00:59.915" v="7044" actId="26606"/>
          <ac:spMkLst>
            <pc:docMk/>
            <pc:sldMk cId="5641526" sldId="279"/>
            <ac:spMk id="16" creationId="{2E442304-DDBD-4F7B-8017-36BCC863FB40}"/>
          </ac:spMkLst>
        </pc:spChg>
        <pc:spChg chg="add del">
          <ac:chgData name="ΑΝΤΩΝΙΑ ΤΖΕΛΕΠΗ" userId="4aecd249fd6910e8" providerId="LiveId" clId="{E0C749B2-BB72-474E-B6AD-FCC1E2381627}" dt="2026-07-15T11:00:59.915" v="7044" actId="26606"/>
          <ac:spMkLst>
            <pc:docMk/>
            <pc:sldMk cId="5641526" sldId="279"/>
            <ac:spMk id="18" creationId="{5E107275-3853-46FD-A241-DE4355A42675}"/>
          </ac:spMkLst>
        </pc:spChg>
        <pc:spChg chg="add del">
          <ac:chgData name="ΑΝΤΩΝΙΑ ΤΖΕΛΕΠΗ" userId="4aecd249fd6910e8" providerId="LiveId" clId="{E0C749B2-BB72-474E-B6AD-FCC1E2381627}" dt="2026-07-15T11:01:44.374" v="7052" actId="26606"/>
          <ac:spMkLst>
            <pc:docMk/>
            <pc:sldMk cId="5641526" sldId="279"/>
            <ac:spMk id="20" creationId="{9DBC8166-481C-4473-95F5-9A5B9073B7F1}"/>
          </ac:spMkLst>
        </pc:spChg>
        <pc:spChg chg="add del">
          <ac:chgData name="ΑΝΤΩΝΙΑ ΤΖΕΛΕΠΗ" userId="4aecd249fd6910e8" providerId="LiveId" clId="{E0C749B2-BB72-474E-B6AD-FCC1E2381627}" dt="2026-07-15T11:01:44.374" v="7052" actId="26606"/>
          <ac:spMkLst>
            <pc:docMk/>
            <pc:sldMk cId="5641526" sldId="279"/>
            <ac:spMk id="21" creationId="{A5A5CE6E-90AF-4D43-A014-1F9EC83EB93D}"/>
          </ac:spMkLst>
        </pc:spChg>
        <pc:spChg chg="add">
          <ac:chgData name="ΑΝΤΩΝΙΑ ΤΖΕΛΕΠΗ" userId="4aecd249fd6910e8" providerId="LiveId" clId="{E0C749B2-BB72-474E-B6AD-FCC1E2381627}" dt="2026-07-15T11:01:44.374" v="7052" actId="26606"/>
          <ac:spMkLst>
            <pc:docMk/>
            <pc:sldMk cId="5641526" sldId="279"/>
            <ac:spMk id="26" creationId="{2E442304-DDBD-4F7B-8017-36BCC863FB40}"/>
          </ac:spMkLst>
        </pc:spChg>
        <pc:spChg chg="add">
          <ac:chgData name="ΑΝΤΩΝΙΑ ΤΖΕΛΕΠΗ" userId="4aecd249fd6910e8" providerId="LiveId" clId="{E0C749B2-BB72-474E-B6AD-FCC1E2381627}" dt="2026-07-15T11:01:44.374" v="7052" actId="26606"/>
          <ac:spMkLst>
            <pc:docMk/>
            <pc:sldMk cId="5641526" sldId="279"/>
            <ac:spMk id="28" creationId="{5E107275-3853-46FD-A241-DE4355A42675}"/>
          </ac:spMkLst>
        </pc:spChg>
        <pc:grpChg chg="add mod">
          <ac:chgData name="ΑΝΤΩΝΙΑ ΤΖΕΛΕΠΗ" userId="4aecd249fd6910e8" providerId="LiveId" clId="{E0C749B2-BB72-474E-B6AD-FCC1E2381627}" dt="2026-07-15T11:01:58.176" v="7055" actId="14100"/>
          <ac:grpSpMkLst>
            <pc:docMk/>
            <pc:sldMk cId="5641526" sldId="279"/>
            <ac:grpSpMk id="3" creationId="{CF17AE81-5D97-8B7C-8234-97B7021343F3}"/>
          </ac:grpSpMkLst>
        </pc:grpChg>
        <pc:graphicFrameChg chg="add del mod">
          <ac:chgData name="ΑΝΤΩΝΙΑ ΤΖΕΛΕΠΗ" userId="4aecd249fd6910e8" providerId="LiveId" clId="{E0C749B2-BB72-474E-B6AD-FCC1E2381627}" dt="2026-07-15T10:54:01.724" v="6737" actId="18245"/>
          <ac:graphicFrameMkLst>
            <pc:docMk/>
            <pc:sldMk cId="5641526" sldId="279"/>
            <ac:graphicFrameMk id="19" creationId="{A1D581EF-B87B-9DFF-9BC6-7B01DDB59AC7}"/>
          </ac:graphicFrameMkLst>
        </pc:graphicFrameChg>
      </pc:sldChg>
      <pc:sldChg chg="addSp delSp modSp new mod setBg">
        <pc:chgData name="ΑΝΤΩΝΙΑ ΤΖΕΛΕΠΗ" userId="4aecd249fd6910e8" providerId="LiveId" clId="{E0C749B2-BB72-474E-B6AD-FCC1E2381627}" dt="2026-07-15T11:04:53.412" v="7076" actId="255"/>
        <pc:sldMkLst>
          <pc:docMk/>
          <pc:sldMk cId="3614784515" sldId="281"/>
        </pc:sldMkLst>
        <pc:spChg chg="mod">
          <ac:chgData name="ΑΝΤΩΝΙΑ ΤΖΕΛΕΠΗ" userId="4aecd249fd6910e8" providerId="LiveId" clId="{E0C749B2-BB72-474E-B6AD-FCC1E2381627}" dt="2026-07-11T13:26:05.425" v="4434" actId="255"/>
          <ac:spMkLst>
            <pc:docMk/>
            <pc:sldMk cId="3614784515" sldId="281"/>
            <ac:spMk id="2" creationId="{6A04FBC8-E115-2EFF-E69A-6716643046AE}"/>
          </ac:spMkLst>
        </pc:spChg>
        <pc:spChg chg="add mod">
          <ac:chgData name="ΑΝΤΩΝΙΑ ΤΖΕΛΕΠΗ" userId="4aecd249fd6910e8" providerId="LiveId" clId="{E0C749B2-BB72-474E-B6AD-FCC1E2381627}" dt="2026-07-11T13:30:17.784" v="4460" actId="1076"/>
          <ac:spMkLst>
            <pc:docMk/>
            <pc:sldMk cId="3614784515" sldId="281"/>
            <ac:spMk id="5" creationId="{278875AE-F635-64CB-9A32-10DAEB7835A6}"/>
          </ac:spMkLst>
        </pc:spChg>
        <pc:spChg chg="add mod">
          <ac:chgData name="ΑΝΤΩΝΙΑ ΤΖΕΛΕΠΗ" userId="4aecd249fd6910e8" providerId="LiveId" clId="{E0C749B2-BB72-474E-B6AD-FCC1E2381627}" dt="2026-07-15T11:04:53.412" v="7076" actId="255"/>
          <ac:spMkLst>
            <pc:docMk/>
            <pc:sldMk cId="3614784515" sldId="281"/>
            <ac:spMk id="6" creationId="{CA658565-8B03-47B5-3E76-9B49FD351F04}"/>
          </ac:spMkLst>
        </pc:spChg>
        <pc:spChg chg="add">
          <ac:chgData name="ΑΝΤΩΝΙΑ ΤΖΕΛΕΠΗ" userId="4aecd249fd6910e8" providerId="LiveId" clId="{E0C749B2-BB72-474E-B6AD-FCC1E2381627}" dt="2026-07-11T13:23:42.574" v="4411" actId="26606"/>
          <ac:spMkLst>
            <pc:docMk/>
            <pc:sldMk cId="3614784515" sldId="281"/>
            <ac:spMk id="9" creationId="{45D37F4E-DDB4-456B-97E0-9937730A039F}"/>
          </ac:spMkLst>
        </pc:spChg>
        <pc:spChg chg="add">
          <ac:chgData name="ΑΝΤΩΝΙΑ ΤΖΕΛΕΠΗ" userId="4aecd249fd6910e8" providerId="LiveId" clId="{E0C749B2-BB72-474E-B6AD-FCC1E2381627}" dt="2026-07-11T13:23:42.574" v="4411" actId="26606"/>
          <ac:spMkLst>
            <pc:docMk/>
            <pc:sldMk cId="3614784515" sldId="281"/>
            <ac:spMk id="11" creationId="{B2DD41CD-8F47-4F56-AD12-4E2FF7696987}"/>
          </ac:spMkLst>
        </pc:spChg>
        <pc:graphicFrameChg chg="add mod modGraphic">
          <ac:chgData name="ΑΝΤΩΝΙΑ ΤΖΕΛΕΠΗ" userId="4aecd249fd6910e8" providerId="LiveId" clId="{E0C749B2-BB72-474E-B6AD-FCC1E2381627}" dt="2026-07-11T14:05:16.543" v="4733" actId="1076"/>
          <ac:graphicFrameMkLst>
            <pc:docMk/>
            <pc:sldMk cId="3614784515" sldId="281"/>
            <ac:graphicFrameMk id="4" creationId="{30146293-45BC-0C18-CC57-20D094D0C352}"/>
          </ac:graphicFrameMkLst>
        </pc:graphicFrameChg>
      </pc:sldChg>
      <pc:sldChg chg="addSp delSp modSp new mod setBg">
        <pc:chgData name="ΑΝΤΩΝΙΑ ΤΖΕΛΕΠΗ" userId="4aecd249fd6910e8" providerId="LiveId" clId="{E0C749B2-BB72-474E-B6AD-FCC1E2381627}" dt="2026-07-15T11:45:58.140" v="7377" actId="1076"/>
        <pc:sldMkLst>
          <pc:docMk/>
          <pc:sldMk cId="2541527275" sldId="282"/>
        </pc:sldMkLst>
        <pc:spChg chg="mod">
          <ac:chgData name="ΑΝΤΩΝΙΑ ΤΖΕΛΕΠΗ" userId="4aecd249fd6910e8" providerId="LiveId" clId="{E0C749B2-BB72-474E-B6AD-FCC1E2381627}" dt="2026-07-11T13:48:01.765" v="4487" actId="26606"/>
          <ac:spMkLst>
            <pc:docMk/>
            <pc:sldMk cId="2541527275" sldId="282"/>
            <ac:spMk id="2" creationId="{8CF25AF9-3017-8BD2-B189-B09F6F48DBFC}"/>
          </ac:spMkLst>
        </pc:spChg>
        <pc:spChg chg="add mod">
          <ac:chgData name="ΑΝΤΩΝΙΑ ΤΖΕΛΕΠΗ" userId="4aecd249fd6910e8" providerId="LiveId" clId="{E0C749B2-BB72-474E-B6AD-FCC1E2381627}" dt="2026-07-15T11:45:51.782" v="7376" actId="1076"/>
          <ac:spMkLst>
            <pc:docMk/>
            <pc:sldMk cId="2541527275" sldId="282"/>
            <ac:spMk id="6" creationId="{B0C12389-E85C-5107-0173-2DB5406788E0}"/>
          </ac:spMkLst>
        </pc:spChg>
        <pc:spChg chg="add">
          <ac:chgData name="ΑΝΤΩΝΙΑ ΤΖΕΛΕΠΗ" userId="4aecd249fd6910e8" providerId="LiveId" clId="{E0C749B2-BB72-474E-B6AD-FCC1E2381627}" dt="2026-07-11T13:48:01.765" v="4487" actId="26606"/>
          <ac:spMkLst>
            <pc:docMk/>
            <pc:sldMk cId="2541527275" sldId="282"/>
            <ac:spMk id="8" creationId="{AC17DE74-01C9-4859-B65A-85CF999E8580}"/>
          </ac:spMkLst>
        </pc:spChg>
        <pc:spChg chg="add">
          <ac:chgData name="ΑΝΤΩΝΙΑ ΤΖΕΛΕΠΗ" userId="4aecd249fd6910e8" providerId="LiveId" clId="{E0C749B2-BB72-474E-B6AD-FCC1E2381627}" dt="2026-07-11T13:48:01.765" v="4487" actId="26606"/>
          <ac:spMkLst>
            <pc:docMk/>
            <pc:sldMk cId="2541527275" sldId="282"/>
            <ac:spMk id="10" creationId="{068C0432-0E90-4CC1-8CD3-D44A90DF07EF}"/>
          </ac:spMkLst>
        </pc:spChg>
        <pc:spChg chg="add mod">
          <ac:chgData name="ΑΝΤΩΝΙΑ ΤΖΕΛΕΠΗ" userId="4aecd249fd6910e8" providerId="LiveId" clId="{E0C749B2-BB72-474E-B6AD-FCC1E2381627}" dt="2026-07-15T11:44:47.708" v="7362" actId="1076"/>
          <ac:spMkLst>
            <pc:docMk/>
            <pc:sldMk cId="2541527275" sldId="282"/>
            <ac:spMk id="11" creationId="{A82606EA-2958-3D51-8876-68F7C554D6D6}"/>
          </ac:spMkLst>
        </pc:spChg>
        <pc:spChg chg="add mod">
          <ac:chgData name="ΑΝΤΩΝΙΑ ΤΖΕΛΕΠΗ" userId="4aecd249fd6910e8" providerId="LiveId" clId="{E0C749B2-BB72-474E-B6AD-FCC1E2381627}" dt="2026-07-15T11:45:02.221" v="7365" actId="14100"/>
          <ac:spMkLst>
            <pc:docMk/>
            <pc:sldMk cId="2541527275" sldId="282"/>
            <ac:spMk id="15" creationId="{BDABF034-A973-B570-1982-3AA1044FA76E}"/>
          </ac:spMkLst>
        </pc:spChg>
        <pc:spChg chg="add mod">
          <ac:chgData name="ΑΝΤΩΝΙΑ ΤΖΕΛΕΠΗ" userId="4aecd249fd6910e8" providerId="LiveId" clId="{E0C749B2-BB72-474E-B6AD-FCC1E2381627}" dt="2026-07-15T11:45:38.719" v="7374" actId="14100"/>
          <ac:spMkLst>
            <pc:docMk/>
            <pc:sldMk cId="2541527275" sldId="282"/>
            <ac:spMk id="19" creationId="{9E0322F0-EABB-4465-0092-5C3D76686825}"/>
          </ac:spMkLst>
        </pc:spChg>
        <pc:spChg chg="add mod">
          <ac:chgData name="ΑΝΤΩΝΙΑ ΤΖΕΛΕΠΗ" userId="4aecd249fd6910e8" providerId="LiveId" clId="{E0C749B2-BB72-474E-B6AD-FCC1E2381627}" dt="2026-07-15T11:45:24.613" v="7370" actId="1076"/>
          <ac:spMkLst>
            <pc:docMk/>
            <pc:sldMk cId="2541527275" sldId="282"/>
            <ac:spMk id="23" creationId="{504E7BF5-EA78-E164-7E02-34FF0A00B92E}"/>
          </ac:spMkLst>
        </pc:spChg>
        <pc:spChg chg="add mod">
          <ac:chgData name="ΑΝΤΩΝΙΑ ΤΖΕΛΕΠΗ" userId="4aecd249fd6910e8" providerId="LiveId" clId="{E0C749B2-BB72-474E-B6AD-FCC1E2381627}" dt="2026-07-15T11:08:16.032" v="7095" actId="1076"/>
          <ac:spMkLst>
            <pc:docMk/>
            <pc:sldMk cId="2541527275" sldId="282"/>
            <ac:spMk id="24" creationId="{2637FC9C-1A82-7410-3432-9B765A4F979E}"/>
          </ac:spMkLst>
        </pc:spChg>
        <pc:picChg chg="add mod">
          <ac:chgData name="ΑΝΤΩΝΙΑ ΤΖΕΛΕΠΗ" userId="4aecd249fd6910e8" providerId="LiveId" clId="{E0C749B2-BB72-474E-B6AD-FCC1E2381627}" dt="2026-07-15T11:45:58.140" v="7377" actId="1076"/>
          <ac:picMkLst>
            <pc:docMk/>
            <pc:sldMk cId="2541527275" sldId="282"/>
            <ac:picMk id="5" creationId="{73108531-17AC-365D-9EA0-90D9BA95BE91}"/>
          </ac:picMkLst>
        </pc:picChg>
        <pc:picChg chg="add mod">
          <ac:chgData name="ΑΝΤΩΝΙΑ ΤΖΕΛΕΠΗ" userId="4aecd249fd6910e8" providerId="LiveId" clId="{E0C749B2-BB72-474E-B6AD-FCC1E2381627}" dt="2026-07-11T13:54:47.166" v="4576" actId="1076"/>
          <ac:picMkLst>
            <pc:docMk/>
            <pc:sldMk cId="2541527275" sldId="282"/>
            <ac:picMk id="9" creationId="{33DAA5BF-BD0B-1D0D-1D53-900B2F96126E}"/>
          </ac:picMkLst>
        </pc:picChg>
        <pc:picChg chg="add mod">
          <ac:chgData name="ΑΝΤΩΝΙΑ ΤΖΕΛΕΠΗ" userId="4aecd249fd6910e8" providerId="LiveId" clId="{E0C749B2-BB72-474E-B6AD-FCC1E2381627}" dt="2026-07-11T13:54:40.585" v="4574" actId="1076"/>
          <ac:picMkLst>
            <pc:docMk/>
            <pc:sldMk cId="2541527275" sldId="282"/>
            <ac:picMk id="13" creationId="{243A8EC0-77F6-0F64-38EC-06D755C396CF}"/>
          </ac:picMkLst>
        </pc:picChg>
        <pc:picChg chg="add mod">
          <ac:chgData name="ΑΝΤΩΝΙΑ ΤΖΕΛΕΠΗ" userId="4aecd249fd6910e8" providerId="LiveId" clId="{E0C749B2-BB72-474E-B6AD-FCC1E2381627}" dt="2026-07-11T14:00:08.056" v="4716" actId="1076"/>
          <ac:picMkLst>
            <pc:docMk/>
            <pc:sldMk cId="2541527275" sldId="282"/>
            <ac:picMk id="17" creationId="{562B1412-D7A0-426A-7A01-28E8DADBB991}"/>
          </ac:picMkLst>
        </pc:picChg>
        <pc:picChg chg="add mod">
          <ac:chgData name="ΑΝΤΩΝΙΑ ΤΖΕΛΕΠΗ" userId="4aecd249fd6910e8" providerId="LiveId" clId="{E0C749B2-BB72-474E-B6AD-FCC1E2381627}" dt="2026-07-11T14:00:14.276" v="4718" actId="1076"/>
          <ac:picMkLst>
            <pc:docMk/>
            <pc:sldMk cId="2541527275" sldId="282"/>
            <ac:picMk id="21" creationId="{001AE8F7-BE9B-0EFE-8EFA-099AF828C93F}"/>
          </ac:picMkLst>
        </pc:picChg>
      </pc:sldChg>
      <pc:sldChg chg="addSp delSp modSp new mod">
        <pc:chgData name="ΑΝΤΩΝΙΑ ΤΖΕΛΕΠΗ" userId="4aecd249fd6910e8" providerId="LiveId" clId="{E0C749B2-BB72-474E-B6AD-FCC1E2381627}" dt="2026-07-15T11:44:06.837" v="7353" actId="255"/>
        <pc:sldMkLst>
          <pc:docMk/>
          <pc:sldMk cId="986233085" sldId="283"/>
        </pc:sldMkLst>
        <pc:spChg chg="mod">
          <ac:chgData name="ΑΝΤΩΝΙΑ ΤΖΕΛΕΠΗ" userId="4aecd249fd6910e8" providerId="LiveId" clId="{E0C749B2-BB72-474E-B6AD-FCC1E2381627}" dt="2026-07-11T13:59:50.052" v="4715" actId="20577"/>
          <ac:spMkLst>
            <pc:docMk/>
            <pc:sldMk cId="986233085" sldId="283"/>
            <ac:spMk id="2" creationId="{46C60378-2471-36F9-5118-BB8479086488}"/>
          </ac:spMkLst>
        </pc:spChg>
        <pc:spChg chg="add mod">
          <ac:chgData name="ΑΝΤΩΝΙΑ ΤΖΕΛΕΠΗ" userId="4aecd249fd6910e8" providerId="LiveId" clId="{E0C749B2-BB72-474E-B6AD-FCC1E2381627}" dt="2026-07-15T11:43:56.496" v="7351" actId="255"/>
          <ac:spMkLst>
            <pc:docMk/>
            <pc:sldMk cId="986233085" sldId="283"/>
            <ac:spMk id="8" creationId="{7AD364B0-678C-23FC-2055-4FAD6EDC50A6}"/>
          </ac:spMkLst>
        </pc:spChg>
        <pc:spChg chg="add mod">
          <ac:chgData name="ΑΝΤΩΝΙΑ ΤΖΕΛΕΠΗ" userId="4aecd249fd6910e8" providerId="LiveId" clId="{E0C749B2-BB72-474E-B6AD-FCC1E2381627}" dt="2026-07-15T11:44:01.048" v="7352" actId="255"/>
          <ac:spMkLst>
            <pc:docMk/>
            <pc:sldMk cId="986233085" sldId="283"/>
            <ac:spMk id="11" creationId="{6AB78B5A-0B8F-FA0C-BC9C-1B56291FC8D9}"/>
          </ac:spMkLst>
        </pc:spChg>
        <pc:spChg chg="add mod">
          <ac:chgData name="ΑΝΤΩΝΙΑ ΤΖΕΛΕΠΗ" userId="4aecd249fd6910e8" providerId="LiveId" clId="{E0C749B2-BB72-474E-B6AD-FCC1E2381627}" dt="2026-07-15T11:44:06.837" v="7353" actId="255"/>
          <ac:spMkLst>
            <pc:docMk/>
            <pc:sldMk cId="986233085" sldId="283"/>
            <ac:spMk id="14" creationId="{74172F0D-A16E-CC5F-00C3-0909F5E353DB}"/>
          </ac:spMkLst>
        </pc:spChg>
        <pc:spChg chg="add mod">
          <ac:chgData name="ΑΝΤΩΝΙΑ ΤΖΕΛΕΠΗ" userId="4aecd249fd6910e8" providerId="LiveId" clId="{E0C749B2-BB72-474E-B6AD-FCC1E2381627}" dt="2026-07-15T11:05:20.824" v="7079" actId="255"/>
          <ac:spMkLst>
            <pc:docMk/>
            <pc:sldMk cId="986233085" sldId="283"/>
            <ac:spMk id="17" creationId="{A6128935-6A4D-37C9-3B97-AF845F0840FC}"/>
          </ac:spMkLst>
        </pc:spChg>
        <pc:picChg chg="add mod">
          <ac:chgData name="ΑΝΤΩΝΙΑ ΤΖΕΛΕΠΗ" userId="4aecd249fd6910e8" providerId="LiveId" clId="{E0C749B2-BB72-474E-B6AD-FCC1E2381627}" dt="2026-07-11T14:08:56.991" v="4856" actId="1076"/>
          <ac:picMkLst>
            <pc:docMk/>
            <pc:sldMk cId="986233085" sldId="283"/>
            <ac:picMk id="7" creationId="{E2145FEE-7A43-85BC-E24F-5F4C2F876A7F}"/>
          </ac:picMkLst>
        </pc:picChg>
        <pc:picChg chg="add mod">
          <ac:chgData name="ΑΝΤΩΝΙΑ ΤΖΕΛΕΠΗ" userId="4aecd249fd6910e8" providerId="LiveId" clId="{E0C749B2-BB72-474E-B6AD-FCC1E2381627}" dt="2026-07-11T14:11:45.429" v="4971" actId="1076"/>
          <ac:picMkLst>
            <pc:docMk/>
            <pc:sldMk cId="986233085" sldId="283"/>
            <ac:picMk id="13" creationId="{1EA152C2-D18C-FAF4-AAC8-0AF864CDDA6B}"/>
          </ac:picMkLst>
        </pc:picChg>
        <pc:picChg chg="add mod">
          <ac:chgData name="ΑΝΤΩΝΙΑ ΤΖΕΛΕΠΗ" userId="4aecd249fd6910e8" providerId="LiveId" clId="{E0C749B2-BB72-474E-B6AD-FCC1E2381627}" dt="2026-07-11T14:13:12.700" v="5048" actId="1076"/>
          <ac:picMkLst>
            <pc:docMk/>
            <pc:sldMk cId="986233085" sldId="283"/>
            <ac:picMk id="16" creationId="{39843014-A77F-8FC4-BD78-16880A0E02C8}"/>
          </ac:picMkLst>
        </pc:picChg>
        <pc:picChg chg="add mod">
          <ac:chgData name="ΑΝΤΩΝΙΑ ΤΖΕΛΕΠΗ" userId="4aecd249fd6910e8" providerId="LiveId" clId="{E0C749B2-BB72-474E-B6AD-FCC1E2381627}" dt="2026-07-11T14:14:40.471" v="5058" actId="1076"/>
          <ac:picMkLst>
            <pc:docMk/>
            <pc:sldMk cId="986233085" sldId="283"/>
            <ac:picMk id="19" creationId="{76D4A5D9-A88D-5413-7481-F18AE6B11CE2}"/>
          </ac:picMkLst>
        </pc:picChg>
        <pc:picChg chg="add mod">
          <ac:chgData name="ΑΝΤΩΝΙΑ ΤΖΕΛΕΠΗ" userId="4aecd249fd6910e8" providerId="LiveId" clId="{E0C749B2-BB72-474E-B6AD-FCC1E2381627}" dt="2026-07-11T14:14:43.578" v="5059" actId="1076"/>
          <ac:picMkLst>
            <pc:docMk/>
            <pc:sldMk cId="986233085" sldId="283"/>
            <ac:picMk id="21" creationId="{18BFD798-839A-A485-9AEF-534E0AE2EA34}"/>
          </ac:picMkLst>
        </pc:picChg>
      </pc:sldChg>
      <pc:sldChg chg="addSp delSp modSp new mod">
        <pc:chgData name="ΑΝΤΩΝΙΑ ΤΖΕΛΕΠΗ" userId="4aecd249fd6910e8" providerId="LiveId" clId="{E0C749B2-BB72-474E-B6AD-FCC1E2381627}" dt="2026-07-11T14:53:46.972" v="5594" actId="207"/>
        <pc:sldMkLst>
          <pc:docMk/>
          <pc:sldMk cId="2299298963" sldId="284"/>
        </pc:sldMkLst>
        <pc:spChg chg="mod">
          <ac:chgData name="ΑΝΤΩΝΙΑ ΤΖΕΛΕΠΗ" userId="4aecd249fd6910e8" providerId="LiveId" clId="{E0C749B2-BB72-474E-B6AD-FCC1E2381627}" dt="2026-07-11T14:15:06.430" v="5082" actId="20577"/>
          <ac:spMkLst>
            <pc:docMk/>
            <pc:sldMk cId="2299298963" sldId="284"/>
            <ac:spMk id="2" creationId="{2CC56B22-90BA-5E03-575B-285FE477B5F5}"/>
          </ac:spMkLst>
        </pc:spChg>
        <pc:spChg chg="add mod">
          <ac:chgData name="ΑΝΤΩΝΙΑ ΤΖΕΛΕΠΗ" userId="4aecd249fd6910e8" providerId="LiveId" clId="{E0C749B2-BB72-474E-B6AD-FCC1E2381627}" dt="2026-07-11T14:23:27.631" v="5158" actId="1076"/>
          <ac:spMkLst>
            <pc:docMk/>
            <pc:sldMk cId="2299298963" sldId="284"/>
            <ac:spMk id="7" creationId="{AA824E01-421A-0476-8AA0-0AF98BF53116}"/>
          </ac:spMkLst>
        </pc:spChg>
        <pc:spChg chg="add mod">
          <ac:chgData name="ΑΝΤΩΝΙΑ ΤΖΕΛΕΠΗ" userId="4aecd249fd6910e8" providerId="LiveId" clId="{E0C749B2-BB72-474E-B6AD-FCC1E2381627}" dt="2026-07-11T14:23:33.268" v="5159" actId="1076"/>
          <ac:spMkLst>
            <pc:docMk/>
            <pc:sldMk cId="2299298963" sldId="284"/>
            <ac:spMk id="9" creationId="{68D5DDDC-EA44-B017-FC3B-9153B6DFEDA7}"/>
          </ac:spMkLst>
        </pc:spChg>
        <pc:spChg chg="add mod">
          <ac:chgData name="ΑΝΤΩΝΙΑ ΤΖΕΛΕΠΗ" userId="4aecd249fd6910e8" providerId="LiveId" clId="{E0C749B2-BB72-474E-B6AD-FCC1E2381627}" dt="2026-07-11T14:23:21.361" v="5157" actId="1076"/>
          <ac:spMkLst>
            <pc:docMk/>
            <pc:sldMk cId="2299298963" sldId="284"/>
            <ac:spMk id="11" creationId="{F919D400-9214-77C1-C74D-A11809829163}"/>
          </ac:spMkLst>
        </pc:spChg>
        <pc:spChg chg="add mod">
          <ac:chgData name="ΑΝΤΩΝΙΑ ΤΖΕΛΕΠΗ" userId="4aecd249fd6910e8" providerId="LiveId" clId="{E0C749B2-BB72-474E-B6AD-FCC1E2381627}" dt="2026-07-11T14:23:45.159" v="5161" actId="1076"/>
          <ac:spMkLst>
            <pc:docMk/>
            <pc:sldMk cId="2299298963" sldId="284"/>
            <ac:spMk id="13" creationId="{08B87745-01BB-F418-18EE-4B1CFB091A56}"/>
          </ac:spMkLst>
        </pc:spChg>
        <pc:spChg chg="add mod">
          <ac:chgData name="ΑΝΤΩΝΙΑ ΤΖΕΛΕΠΗ" userId="4aecd249fd6910e8" providerId="LiveId" clId="{E0C749B2-BB72-474E-B6AD-FCC1E2381627}" dt="2026-07-11T14:53:46.972" v="5594" actId="207"/>
          <ac:spMkLst>
            <pc:docMk/>
            <pc:sldMk cId="2299298963" sldId="284"/>
            <ac:spMk id="14" creationId="{82D8FCB2-8FDE-AB76-18FB-005D4AAC9EA1}"/>
          </ac:spMkLst>
        </pc:spChg>
        <pc:spChg chg="add mod">
          <ac:chgData name="ΑΝΤΩΝΙΑ ΤΖΕΛΕΠΗ" userId="4aecd249fd6910e8" providerId="LiveId" clId="{E0C749B2-BB72-474E-B6AD-FCC1E2381627}" dt="2026-07-11T14:24:33.804" v="5168" actId="1076"/>
          <ac:spMkLst>
            <pc:docMk/>
            <pc:sldMk cId="2299298963" sldId="284"/>
            <ac:spMk id="15" creationId="{E5C9B650-0538-0569-CD25-E3C6D2CDB714}"/>
          </ac:spMkLst>
        </pc:spChg>
      </pc:sldChg>
      <pc:sldChg chg="addSp delSp modSp new mod">
        <pc:chgData name="ΑΝΤΩΝΙΑ ΤΖΕΛΕΠΗ" userId="4aecd249fd6910e8" providerId="LiveId" clId="{E0C749B2-BB72-474E-B6AD-FCC1E2381627}" dt="2026-07-15T11:48:36.133" v="7401" actId="1076"/>
        <pc:sldMkLst>
          <pc:docMk/>
          <pc:sldMk cId="1045110677" sldId="285"/>
        </pc:sldMkLst>
        <pc:spChg chg="mod">
          <ac:chgData name="ΑΝΤΩΝΙΑ ΤΖΕΛΕΠΗ" userId="4aecd249fd6910e8" providerId="LiveId" clId="{E0C749B2-BB72-474E-B6AD-FCC1E2381627}" dt="2026-07-11T14:26:58.622" v="5236" actId="1076"/>
          <ac:spMkLst>
            <pc:docMk/>
            <pc:sldMk cId="1045110677" sldId="285"/>
            <ac:spMk id="2" creationId="{72E91168-2E3E-FD8D-D41B-E37B72BC9499}"/>
          </ac:spMkLst>
        </pc:spChg>
        <pc:spChg chg="add mod">
          <ac:chgData name="ΑΝΤΩΝΙΑ ΤΖΕΛΕΠΗ" userId="4aecd249fd6910e8" providerId="LiveId" clId="{E0C749B2-BB72-474E-B6AD-FCC1E2381627}" dt="2026-07-15T11:47:07.849" v="7384" actId="20577"/>
          <ac:spMkLst>
            <pc:docMk/>
            <pc:sldMk cId="1045110677" sldId="285"/>
            <ac:spMk id="6" creationId="{6E164320-71FF-737F-5595-DD296EA27CA0}"/>
          </ac:spMkLst>
        </pc:spChg>
        <pc:spChg chg="add mod">
          <ac:chgData name="ΑΝΤΩΝΙΑ ΤΖΕΛΕΠΗ" userId="4aecd249fd6910e8" providerId="LiveId" clId="{E0C749B2-BB72-474E-B6AD-FCC1E2381627}" dt="2026-07-15T11:48:24.470" v="7400" actId="1076"/>
          <ac:spMkLst>
            <pc:docMk/>
            <pc:sldMk cId="1045110677" sldId="285"/>
            <ac:spMk id="8" creationId="{331F5556-6A52-3FC2-C9F2-73B5A2427209}"/>
          </ac:spMkLst>
        </pc:spChg>
        <pc:spChg chg="add mod">
          <ac:chgData name="ΑΝΤΩΝΙΑ ΤΖΕΛΕΠΗ" userId="4aecd249fd6910e8" providerId="LiveId" clId="{E0C749B2-BB72-474E-B6AD-FCC1E2381627}" dt="2026-07-15T11:48:36.133" v="7401" actId="1076"/>
          <ac:spMkLst>
            <pc:docMk/>
            <pc:sldMk cId="1045110677" sldId="285"/>
            <ac:spMk id="10" creationId="{4DA22104-DEFD-F548-E1DC-02E975E1C27F}"/>
          </ac:spMkLst>
        </pc:spChg>
        <pc:spChg chg="add mod">
          <ac:chgData name="ΑΝΤΩΝΙΑ ΤΖΕΛΕΠΗ" userId="4aecd249fd6910e8" providerId="LiveId" clId="{E0C749B2-BB72-474E-B6AD-FCC1E2381627}" dt="2026-07-15T11:47:04.267" v="7383" actId="1076"/>
          <ac:spMkLst>
            <pc:docMk/>
            <pc:sldMk cId="1045110677" sldId="285"/>
            <ac:spMk id="11" creationId="{0AE7F2B2-4289-5ADD-A7E3-1B969983FBF7}"/>
          </ac:spMkLst>
        </pc:spChg>
        <pc:spChg chg="add mod">
          <ac:chgData name="ΑΝΤΩΝΙΑ ΤΖΕΛΕΠΗ" userId="4aecd249fd6910e8" providerId="LiveId" clId="{E0C749B2-BB72-474E-B6AD-FCC1E2381627}" dt="2026-07-11T14:34:12.462" v="5308" actId="1076"/>
          <ac:spMkLst>
            <pc:docMk/>
            <pc:sldMk cId="1045110677" sldId="285"/>
            <ac:spMk id="12" creationId="{3ED7DE94-A23B-035F-4356-D8C9D6478D7C}"/>
          </ac:spMkLst>
        </pc:spChg>
      </pc:sldChg>
      <pc:sldChg chg="addSp delSp modSp new mod">
        <pc:chgData name="ΑΝΤΩΝΙΑ ΤΖΕΛΕΠΗ" userId="4aecd249fd6910e8" providerId="LiveId" clId="{E0C749B2-BB72-474E-B6AD-FCC1E2381627}" dt="2026-07-15T11:50:24.139" v="7416" actId="12"/>
        <pc:sldMkLst>
          <pc:docMk/>
          <pc:sldMk cId="3170183962" sldId="286"/>
        </pc:sldMkLst>
        <pc:spChg chg="mod">
          <ac:chgData name="ΑΝΤΩΝΙΑ ΤΖΕΛΕΠΗ" userId="4aecd249fd6910e8" providerId="LiveId" clId="{E0C749B2-BB72-474E-B6AD-FCC1E2381627}" dt="2026-07-11T14:35:47.880" v="5313" actId="14100"/>
          <ac:spMkLst>
            <pc:docMk/>
            <pc:sldMk cId="3170183962" sldId="286"/>
            <ac:spMk id="2" creationId="{69C330E6-12D4-6B1E-FE0D-F2FA100EA4C3}"/>
          </ac:spMkLst>
        </pc:spChg>
        <pc:spChg chg="add mod">
          <ac:chgData name="ΑΝΤΩΝΙΑ ΤΖΕΛΕΠΗ" userId="4aecd249fd6910e8" providerId="LiveId" clId="{E0C749B2-BB72-474E-B6AD-FCC1E2381627}" dt="2026-07-15T11:49:01.811" v="7405" actId="14100"/>
          <ac:spMkLst>
            <pc:docMk/>
            <pc:sldMk cId="3170183962" sldId="286"/>
            <ac:spMk id="4" creationId="{B2FB5DA8-0B1F-8A71-9667-CC5697E8CB0C}"/>
          </ac:spMkLst>
        </pc:spChg>
        <pc:spChg chg="add mod">
          <ac:chgData name="ΑΝΤΩΝΙΑ ΤΖΕΛΕΠΗ" userId="4aecd249fd6910e8" providerId="LiveId" clId="{E0C749B2-BB72-474E-B6AD-FCC1E2381627}" dt="2026-07-15T11:50:24.139" v="7416" actId="12"/>
          <ac:spMkLst>
            <pc:docMk/>
            <pc:sldMk cId="3170183962" sldId="286"/>
            <ac:spMk id="6" creationId="{07446724-9169-3423-77F7-80CA9C62844A}"/>
          </ac:spMkLst>
        </pc:spChg>
        <pc:spChg chg="add mod">
          <ac:chgData name="ΑΝΤΩΝΙΑ ΤΖΕΛΕΠΗ" userId="4aecd249fd6910e8" providerId="LiveId" clId="{E0C749B2-BB72-474E-B6AD-FCC1E2381627}" dt="2026-07-15T11:50:07.233" v="7415" actId="14100"/>
          <ac:spMkLst>
            <pc:docMk/>
            <pc:sldMk cId="3170183962" sldId="286"/>
            <ac:spMk id="8" creationId="{CE7C5C97-2AC3-88BB-9DBE-30C21A9BFE8E}"/>
          </ac:spMkLst>
        </pc:spChg>
        <pc:spChg chg="add del mod">
          <ac:chgData name="ΑΝΤΩΝΙΑ ΤΖΕΛΕΠΗ" userId="4aecd249fd6910e8" providerId="LiveId" clId="{E0C749B2-BB72-474E-B6AD-FCC1E2381627}" dt="2026-07-15T11:06:57.123" v="7087" actId="478"/>
          <ac:spMkLst>
            <pc:docMk/>
            <pc:sldMk cId="3170183962" sldId="286"/>
            <ac:spMk id="10" creationId="{3AEEEDDF-6ECC-146C-A4B1-FE973FFE5416}"/>
          </ac:spMkLst>
        </pc:spChg>
        <pc:spChg chg="add mod">
          <ac:chgData name="ΑΝΤΩΝΙΑ ΤΖΕΛΕΠΗ" userId="4aecd249fd6910e8" providerId="LiveId" clId="{E0C749B2-BB72-474E-B6AD-FCC1E2381627}" dt="2026-07-11T14:40:54.061" v="5380" actId="1076"/>
          <ac:spMkLst>
            <pc:docMk/>
            <pc:sldMk cId="3170183962" sldId="286"/>
            <ac:spMk id="11" creationId="{28CBE870-C588-189A-B384-B64130B84415}"/>
          </ac:spMkLst>
        </pc:spChg>
      </pc:sldChg>
      <pc:sldChg chg="addSp modSp new mod setBg">
        <pc:chgData name="ΑΝΤΩΝΙΑ ΤΖΕΛΕΠΗ" userId="4aecd249fd6910e8" providerId="LiveId" clId="{E0C749B2-BB72-474E-B6AD-FCC1E2381627}" dt="2026-07-11T14:43:56.707" v="5409" actId="27636"/>
        <pc:sldMkLst>
          <pc:docMk/>
          <pc:sldMk cId="665734793" sldId="287"/>
        </pc:sldMkLst>
        <pc:spChg chg="mod">
          <ac:chgData name="ΑΝΤΩΝΙΑ ΤΖΕΛΕΠΗ" userId="4aecd249fd6910e8" providerId="LiveId" clId="{E0C749B2-BB72-474E-B6AD-FCC1E2381627}" dt="2026-07-11T14:43:24.645" v="5393" actId="20577"/>
          <ac:spMkLst>
            <pc:docMk/>
            <pc:sldMk cId="665734793" sldId="287"/>
            <ac:spMk id="2" creationId="{66F390F4-9DA8-AF9E-6C80-9D8250C09CED}"/>
          </ac:spMkLst>
        </pc:spChg>
        <pc:spChg chg="mod">
          <ac:chgData name="ΑΝΤΩΝΙΑ ΤΖΕΛΕΠΗ" userId="4aecd249fd6910e8" providerId="LiveId" clId="{E0C749B2-BB72-474E-B6AD-FCC1E2381627}" dt="2026-07-11T14:43:56.707" v="5409" actId="27636"/>
          <ac:spMkLst>
            <pc:docMk/>
            <pc:sldMk cId="665734793" sldId="287"/>
            <ac:spMk id="3" creationId="{3928FE7A-0A52-3B7A-6C49-E93EB1CC03B2}"/>
          </ac:spMkLst>
        </pc:spChg>
        <pc:spChg chg="add">
          <ac:chgData name="ΑΝΤΩΝΙΑ ΤΖΕΛΕΠΗ" userId="4aecd249fd6910e8" providerId="LiveId" clId="{E0C749B2-BB72-474E-B6AD-FCC1E2381627}" dt="2026-07-11T14:43:21.443" v="5392" actId="26606"/>
          <ac:spMkLst>
            <pc:docMk/>
            <pc:sldMk cId="665734793" sldId="287"/>
            <ac:spMk id="8" creationId="{C2554CA6-288E-4202-BC52-2E5A8F0C0AED}"/>
          </ac:spMkLst>
        </pc:spChg>
        <pc:spChg chg="add">
          <ac:chgData name="ΑΝΤΩΝΙΑ ΤΖΕΛΕΠΗ" userId="4aecd249fd6910e8" providerId="LiveId" clId="{E0C749B2-BB72-474E-B6AD-FCC1E2381627}" dt="2026-07-11T14:43:21.443" v="5392" actId="26606"/>
          <ac:spMkLst>
            <pc:docMk/>
            <pc:sldMk cId="665734793" sldId="287"/>
            <ac:spMk id="10" creationId="{B10BB131-AC8E-4A8E-A5D1-36260F720C3B}"/>
          </ac:spMkLst>
        </pc:spChg>
        <pc:spChg chg="add">
          <ac:chgData name="ΑΝΤΩΝΙΑ ΤΖΕΛΕΠΗ" userId="4aecd249fd6910e8" providerId="LiveId" clId="{E0C749B2-BB72-474E-B6AD-FCC1E2381627}" dt="2026-07-11T14:43:21.443" v="5392" actId="26606"/>
          <ac:spMkLst>
            <pc:docMk/>
            <pc:sldMk cId="665734793" sldId="287"/>
            <ac:spMk id="12" creationId="{5B7778FC-632E-4DCA-A7CB-0D7731CCF970}"/>
          </ac:spMkLst>
        </pc:spChg>
        <pc:spChg chg="add">
          <ac:chgData name="ΑΝΤΩΝΙΑ ΤΖΕΛΕΠΗ" userId="4aecd249fd6910e8" providerId="LiveId" clId="{E0C749B2-BB72-474E-B6AD-FCC1E2381627}" dt="2026-07-11T14:43:21.443" v="5392" actId="26606"/>
          <ac:spMkLst>
            <pc:docMk/>
            <pc:sldMk cId="665734793" sldId="287"/>
            <ac:spMk id="14" creationId="{FA23A907-97FB-4A8F-880A-DD77401C4296}"/>
          </ac:spMkLst>
        </pc:spChg>
      </pc:sldChg>
      <pc:sldChg chg="addSp delSp modSp new mod setBg">
        <pc:chgData name="ΑΝΤΩΝΙΑ ΤΖΕΛΕΠΗ" userId="4aecd249fd6910e8" providerId="LiveId" clId="{E0C749B2-BB72-474E-B6AD-FCC1E2381627}" dt="2026-07-11T14:48:05.504" v="5501" actId="1076"/>
        <pc:sldMkLst>
          <pc:docMk/>
          <pc:sldMk cId="1106353891" sldId="288"/>
        </pc:sldMkLst>
        <pc:spChg chg="mod">
          <ac:chgData name="ΑΝΤΩΝΙΑ ΤΖΕΛΕΠΗ" userId="4aecd249fd6910e8" providerId="LiveId" clId="{E0C749B2-BB72-474E-B6AD-FCC1E2381627}" dt="2026-07-11T14:48:05.504" v="5501" actId="1076"/>
          <ac:spMkLst>
            <pc:docMk/>
            <pc:sldMk cId="1106353891" sldId="288"/>
            <ac:spMk id="3" creationId="{D57F9BA8-872C-F218-22D4-61BA8B40BC4B}"/>
          </ac:spMkLst>
        </pc:spChg>
        <pc:spChg chg="add">
          <ac:chgData name="ΑΝΤΩΝΙΑ ΤΖΕΛΕΠΗ" userId="4aecd249fd6910e8" providerId="LiveId" clId="{E0C749B2-BB72-474E-B6AD-FCC1E2381627}" dt="2026-07-11T14:47:47.760" v="5497" actId="26606"/>
          <ac:spMkLst>
            <pc:docMk/>
            <pc:sldMk cId="1106353891" sldId="288"/>
            <ac:spMk id="12" creationId="{743AA782-23D1-4521-8CAD-47662984AA08}"/>
          </ac:spMkLst>
        </pc:spChg>
        <pc:spChg chg="add">
          <ac:chgData name="ΑΝΤΩΝΙΑ ΤΖΕΛΕΠΗ" userId="4aecd249fd6910e8" providerId="LiveId" clId="{E0C749B2-BB72-474E-B6AD-FCC1E2381627}" dt="2026-07-11T14:47:47.760" v="5497" actId="26606"/>
          <ac:spMkLst>
            <pc:docMk/>
            <pc:sldMk cId="1106353891" sldId="288"/>
            <ac:spMk id="14" creationId="{71877DBC-BB60-40F0-AC93-2ACDBAAE60CE}"/>
          </ac:spMkLst>
        </pc:spChg>
        <pc:picChg chg="add mod">
          <ac:chgData name="ΑΝΤΩΝΙΑ ΤΖΕΛΕΠΗ" userId="4aecd249fd6910e8" providerId="LiveId" clId="{E0C749B2-BB72-474E-B6AD-FCC1E2381627}" dt="2026-07-11T14:47:47.760" v="5497" actId="26606"/>
          <ac:picMkLst>
            <pc:docMk/>
            <pc:sldMk cId="1106353891" sldId="288"/>
            <ac:picMk id="7" creationId="{A33C7B8D-BD0B-DB33-8234-339C89B047C9}"/>
          </ac:picMkLst>
        </pc:picChg>
      </pc:sldChg>
      <pc:sldChg chg="addSp delSp modSp add mod setBg delDesignElem">
        <pc:chgData name="ΑΝΤΩΝΙΑ ΤΖΕΛΕΠΗ" userId="4aecd249fd6910e8" providerId="LiveId" clId="{E0C749B2-BB72-474E-B6AD-FCC1E2381627}" dt="2026-07-11T14:52:55.120" v="5589" actId="20577"/>
        <pc:sldMkLst>
          <pc:docMk/>
          <pc:sldMk cId="542476268" sldId="290"/>
        </pc:sldMkLst>
        <pc:spChg chg="mod">
          <ac:chgData name="ΑΝΤΩΝΙΑ ΤΖΕΛΕΠΗ" userId="4aecd249fd6910e8" providerId="LiveId" clId="{E0C749B2-BB72-474E-B6AD-FCC1E2381627}" dt="2026-07-11T14:52:55.120" v="5589" actId="20577"/>
          <ac:spMkLst>
            <pc:docMk/>
            <pc:sldMk cId="542476268" sldId="290"/>
            <ac:spMk id="2" creationId="{E371F0AC-F936-DE43-E8DE-AED57E251095}"/>
          </ac:spMkLst>
        </pc:spChg>
        <pc:spChg chg="add">
          <ac:chgData name="ΑΝΤΩΝΙΑ ΤΖΕΛΕΠΗ" userId="4aecd249fd6910e8" providerId="LiveId" clId="{E0C749B2-BB72-474E-B6AD-FCC1E2381627}" dt="2026-07-11T14:52:33.167" v="5544" actId="26606"/>
          <ac:spMkLst>
            <pc:docMk/>
            <pc:sldMk cId="542476268" sldId="290"/>
            <ac:spMk id="5" creationId="{289ED1AA-8684-4D37-B208-8777E1A7780D}"/>
          </ac:spMkLst>
        </pc:spChg>
        <pc:spChg chg="add">
          <ac:chgData name="ΑΝΤΩΝΙΑ ΤΖΕΛΕΠΗ" userId="4aecd249fd6910e8" providerId="LiveId" clId="{E0C749B2-BB72-474E-B6AD-FCC1E2381627}" dt="2026-07-11T14:52:33.167" v="5544" actId="26606"/>
          <ac:spMkLst>
            <pc:docMk/>
            <pc:sldMk cId="542476268" sldId="290"/>
            <ac:spMk id="6" creationId="{4180E01B-B1F4-437C-807D-1C930718EE64}"/>
          </ac:spMkLst>
        </pc:spChg>
        <pc:spChg chg="add">
          <ac:chgData name="ΑΝΤΩΝΙΑ ΤΖΕΛΕΠΗ" userId="4aecd249fd6910e8" providerId="LiveId" clId="{E0C749B2-BB72-474E-B6AD-FCC1E2381627}" dt="2026-07-11T14:52:33.167" v="5544" actId="26606"/>
          <ac:spMkLst>
            <pc:docMk/>
            <pc:sldMk cId="542476268" sldId="290"/>
            <ac:spMk id="7" creationId="{41F77738-2AF0-4750-A0C7-F97C2C17590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41D2A0-E7B4-45E9-99EE-E415959F5DB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3F83656C-A41E-49F2-B356-CE26DD42B7B7}">
      <dgm:prSet custT="1"/>
      <dgm:spPr/>
      <dgm:t>
        <a:bodyPr/>
        <a:lstStyle/>
        <a:p>
          <a:r>
            <a:rPr lang="en-US" sz="2000" dirty="0">
              <a:latin typeface="Times New Roman" panose="02020603050405020304" pitchFamily="18" charset="0"/>
              <a:cs typeface="Times New Roman" panose="02020603050405020304" pitchFamily="18" charset="0"/>
            </a:rPr>
            <a:t>What are the challenges mainstream teachers face in their everyday educational practices regarding the education of students with migrant backgrounds?</a:t>
          </a:r>
        </a:p>
      </dgm:t>
    </dgm:pt>
    <dgm:pt modelId="{9775C08D-E3F0-4F9A-A7FD-A997398209AF}" type="parTrans" cxnId="{3C66832F-3CEF-4C56-A0B5-E56AD5AB8EAD}">
      <dgm:prSet/>
      <dgm:spPr/>
      <dgm:t>
        <a:bodyPr/>
        <a:lstStyle/>
        <a:p>
          <a:endParaRPr lang="en-US" sz="2000">
            <a:latin typeface="Times New Roman" panose="02020603050405020304" pitchFamily="18" charset="0"/>
            <a:cs typeface="Times New Roman" panose="02020603050405020304" pitchFamily="18" charset="0"/>
          </a:endParaRPr>
        </a:p>
      </dgm:t>
    </dgm:pt>
    <dgm:pt modelId="{F502D1C2-53B5-4FD4-BBE7-7B5CC21C18A7}" type="sibTrans" cxnId="{3C66832F-3CEF-4C56-A0B5-E56AD5AB8EAD}">
      <dgm:prSet custT="1"/>
      <dgm:spPr/>
      <dgm:t>
        <a:bodyPr/>
        <a:lstStyle/>
        <a:p>
          <a:endParaRPr lang="en-US" sz="2000">
            <a:latin typeface="Times New Roman" panose="02020603050405020304" pitchFamily="18" charset="0"/>
            <a:cs typeface="Times New Roman" panose="02020603050405020304" pitchFamily="18" charset="0"/>
          </a:endParaRPr>
        </a:p>
      </dgm:t>
    </dgm:pt>
    <dgm:pt modelId="{DFF126D1-9A3C-4992-AD8F-1E2033A53582}">
      <dgm:prSet custT="1"/>
      <dgm:spPr/>
      <dgm:t>
        <a:bodyPr/>
        <a:lstStyle/>
        <a:p>
          <a:r>
            <a:rPr lang="en-US" sz="2000" dirty="0">
              <a:latin typeface="Times New Roman" panose="02020603050405020304" pitchFamily="18" charset="0"/>
              <a:cs typeface="Times New Roman" panose="02020603050405020304" pitchFamily="18" charset="0"/>
            </a:rPr>
            <a:t>What are the practices and strategies mainstream teachers use to address these challenges?</a:t>
          </a:r>
        </a:p>
      </dgm:t>
    </dgm:pt>
    <dgm:pt modelId="{0D230CC3-FFE8-477B-98F0-4169484C65A1}" type="parTrans" cxnId="{ABF96E81-C750-41BE-A6BC-CD1882B7C2E0}">
      <dgm:prSet/>
      <dgm:spPr/>
      <dgm:t>
        <a:bodyPr/>
        <a:lstStyle/>
        <a:p>
          <a:endParaRPr lang="en-US" sz="2000">
            <a:latin typeface="Times New Roman" panose="02020603050405020304" pitchFamily="18" charset="0"/>
            <a:cs typeface="Times New Roman" panose="02020603050405020304" pitchFamily="18" charset="0"/>
          </a:endParaRPr>
        </a:p>
      </dgm:t>
    </dgm:pt>
    <dgm:pt modelId="{2D9DDF04-1C6D-4C29-B5DB-B9EDF4463787}" type="sibTrans" cxnId="{ABF96E81-C750-41BE-A6BC-CD1882B7C2E0}">
      <dgm:prSet custT="1"/>
      <dgm:spPr/>
      <dgm:t>
        <a:bodyPr/>
        <a:lstStyle/>
        <a:p>
          <a:endParaRPr lang="en-US" sz="2000">
            <a:latin typeface="Times New Roman" panose="02020603050405020304" pitchFamily="18" charset="0"/>
            <a:cs typeface="Times New Roman" panose="02020603050405020304" pitchFamily="18" charset="0"/>
          </a:endParaRPr>
        </a:p>
      </dgm:t>
    </dgm:pt>
    <dgm:pt modelId="{D50760D1-9173-4513-9A76-A92AE79AA0D1}">
      <dgm:prSet custT="1"/>
      <dgm:spPr/>
      <dgm:t>
        <a:bodyPr/>
        <a:lstStyle/>
        <a:p>
          <a:r>
            <a:rPr lang="en-US" sz="2000" dirty="0">
              <a:latin typeface="Times New Roman" panose="02020603050405020304" pitchFamily="18" charset="0"/>
              <a:cs typeface="Times New Roman" panose="02020603050405020304" pitchFamily="18" charset="0"/>
            </a:rPr>
            <a:t>How do mainstream teachers interpret the causes of these difficulties in relation to the institutional, organizational and social context in which they work?</a:t>
          </a:r>
        </a:p>
      </dgm:t>
    </dgm:pt>
    <dgm:pt modelId="{6BCFF67E-BCF2-4383-927E-3D6FF0791F3B}" type="parTrans" cxnId="{1A3FCD17-C545-48EB-A9BC-597C1762050B}">
      <dgm:prSet/>
      <dgm:spPr/>
      <dgm:t>
        <a:bodyPr/>
        <a:lstStyle/>
        <a:p>
          <a:endParaRPr lang="en-US" sz="2000">
            <a:latin typeface="Times New Roman" panose="02020603050405020304" pitchFamily="18" charset="0"/>
            <a:cs typeface="Times New Roman" panose="02020603050405020304" pitchFamily="18" charset="0"/>
          </a:endParaRPr>
        </a:p>
      </dgm:t>
    </dgm:pt>
    <dgm:pt modelId="{F5CEF4A6-C3BD-4FD8-85C7-2BE0E1497669}" type="sibTrans" cxnId="{1A3FCD17-C545-48EB-A9BC-597C1762050B}">
      <dgm:prSet custT="1"/>
      <dgm:spPr/>
      <dgm:t>
        <a:bodyPr/>
        <a:lstStyle/>
        <a:p>
          <a:endParaRPr lang="en-US" sz="2000">
            <a:latin typeface="Times New Roman" panose="02020603050405020304" pitchFamily="18" charset="0"/>
            <a:cs typeface="Times New Roman" panose="02020603050405020304" pitchFamily="18" charset="0"/>
          </a:endParaRPr>
        </a:p>
      </dgm:t>
    </dgm:pt>
    <dgm:pt modelId="{95465D3D-35F1-4A10-8DDA-FC6BC3A6DD47}">
      <dgm:prSet custT="1"/>
      <dgm:spPr/>
      <dgm:t>
        <a:bodyPr/>
        <a:lstStyle/>
        <a:p>
          <a:r>
            <a:rPr lang="en-US" sz="2000" dirty="0">
              <a:latin typeface="Times New Roman" panose="02020603050405020304" pitchFamily="18" charset="0"/>
              <a:cs typeface="Times New Roman" panose="02020603050405020304" pitchFamily="18" charset="0"/>
            </a:rPr>
            <a:t>Which changes mainstream teachers consider could enhance intercultural education at a broader level?</a:t>
          </a:r>
        </a:p>
      </dgm:t>
    </dgm:pt>
    <dgm:pt modelId="{8C7B8E98-EB5F-46F2-BC6F-2C181153A67C}" type="parTrans" cxnId="{BFD25393-433E-423A-9500-9429E7211746}">
      <dgm:prSet/>
      <dgm:spPr/>
      <dgm:t>
        <a:bodyPr/>
        <a:lstStyle/>
        <a:p>
          <a:endParaRPr lang="en-US" sz="2000">
            <a:latin typeface="Times New Roman" panose="02020603050405020304" pitchFamily="18" charset="0"/>
            <a:cs typeface="Times New Roman" panose="02020603050405020304" pitchFamily="18" charset="0"/>
          </a:endParaRPr>
        </a:p>
      </dgm:t>
    </dgm:pt>
    <dgm:pt modelId="{A92508DB-B745-4096-9FBA-545D1CEB3D3F}" type="sibTrans" cxnId="{BFD25393-433E-423A-9500-9429E7211746}">
      <dgm:prSet/>
      <dgm:spPr/>
      <dgm:t>
        <a:bodyPr/>
        <a:lstStyle/>
        <a:p>
          <a:endParaRPr lang="en-US" sz="2000">
            <a:latin typeface="Times New Roman" panose="02020603050405020304" pitchFamily="18" charset="0"/>
            <a:cs typeface="Times New Roman" panose="02020603050405020304" pitchFamily="18" charset="0"/>
          </a:endParaRPr>
        </a:p>
      </dgm:t>
    </dgm:pt>
    <dgm:pt modelId="{25418A11-7FAB-4F19-BB1F-B7253633F37C}" type="pres">
      <dgm:prSet presAssocID="{6B41D2A0-E7B4-45E9-99EE-E415959F5DB1}" presName="outerComposite" presStyleCnt="0">
        <dgm:presLayoutVars>
          <dgm:chMax val="5"/>
          <dgm:dir/>
          <dgm:resizeHandles val="exact"/>
        </dgm:presLayoutVars>
      </dgm:prSet>
      <dgm:spPr/>
    </dgm:pt>
    <dgm:pt modelId="{BAA14B17-3B15-4393-B29C-FE8EA574FAFE}" type="pres">
      <dgm:prSet presAssocID="{6B41D2A0-E7B4-45E9-99EE-E415959F5DB1}" presName="dummyMaxCanvas" presStyleCnt="0">
        <dgm:presLayoutVars/>
      </dgm:prSet>
      <dgm:spPr/>
    </dgm:pt>
    <dgm:pt modelId="{60931BCA-E9CD-4F4F-863B-19668BCDC0F5}" type="pres">
      <dgm:prSet presAssocID="{6B41D2A0-E7B4-45E9-99EE-E415959F5DB1}" presName="FourNodes_1" presStyleLbl="node1" presStyleIdx="0" presStyleCnt="4">
        <dgm:presLayoutVars>
          <dgm:bulletEnabled val="1"/>
        </dgm:presLayoutVars>
      </dgm:prSet>
      <dgm:spPr/>
    </dgm:pt>
    <dgm:pt modelId="{8376DAFE-EE3A-41FB-A16C-653D69F87106}" type="pres">
      <dgm:prSet presAssocID="{6B41D2A0-E7B4-45E9-99EE-E415959F5DB1}" presName="FourNodes_2" presStyleLbl="node1" presStyleIdx="1" presStyleCnt="4">
        <dgm:presLayoutVars>
          <dgm:bulletEnabled val="1"/>
        </dgm:presLayoutVars>
      </dgm:prSet>
      <dgm:spPr/>
    </dgm:pt>
    <dgm:pt modelId="{C1A1A117-BAE1-4BCB-9BFE-9AF631A39D04}" type="pres">
      <dgm:prSet presAssocID="{6B41D2A0-E7B4-45E9-99EE-E415959F5DB1}" presName="FourNodes_3" presStyleLbl="node1" presStyleIdx="2" presStyleCnt="4">
        <dgm:presLayoutVars>
          <dgm:bulletEnabled val="1"/>
        </dgm:presLayoutVars>
      </dgm:prSet>
      <dgm:spPr/>
    </dgm:pt>
    <dgm:pt modelId="{1ADE5DDB-DAF3-4AF9-8CA0-87751D018C11}" type="pres">
      <dgm:prSet presAssocID="{6B41D2A0-E7B4-45E9-99EE-E415959F5DB1}" presName="FourNodes_4" presStyleLbl="node1" presStyleIdx="3" presStyleCnt="4">
        <dgm:presLayoutVars>
          <dgm:bulletEnabled val="1"/>
        </dgm:presLayoutVars>
      </dgm:prSet>
      <dgm:spPr/>
    </dgm:pt>
    <dgm:pt modelId="{15E5D1A7-D2D9-4ED0-ACE0-3C09BDD24B38}" type="pres">
      <dgm:prSet presAssocID="{6B41D2A0-E7B4-45E9-99EE-E415959F5DB1}" presName="FourConn_1-2" presStyleLbl="fgAccFollowNode1" presStyleIdx="0" presStyleCnt="3">
        <dgm:presLayoutVars>
          <dgm:bulletEnabled val="1"/>
        </dgm:presLayoutVars>
      </dgm:prSet>
      <dgm:spPr/>
    </dgm:pt>
    <dgm:pt modelId="{32DF71F9-8D2A-4BBE-B2EC-AFD65B584868}" type="pres">
      <dgm:prSet presAssocID="{6B41D2A0-E7B4-45E9-99EE-E415959F5DB1}" presName="FourConn_2-3" presStyleLbl="fgAccFollowNode1" presStyleIdx="1" presStyleCnt="3">
        <dgm:presLayoutVars>
          <dgm:bulletEnabled val="1"/>
        </dgm:presLayoutVars>
      </dgm:prSet>
      <dgm:spPr/>
    </dgm:pt>
    <dgm:pt modelId="{2A55F4B2-874F-4FE1-B52D-49E01AA02DD2}" type="pres">
      <dgm:prSet presAssocID="{6B41D2A0-E7B4-45E9-99EE-E415959F5DB1}" presName="FourConn_3-4" presStyleLbl="fgAccFollowNode1" presStyleIdx="2" presStyleCnt="3">
        <dgm:presLayoutVars>
          <dgm:bulletEnabled val="1"/>
        </dgm:presLayoutVars>
      </dgm:prSet>
      <dgm:spPr/>
    </dgm:pt>
    <dgm:pt modelId="{6A11EFEB-82F5-49B3-8A44-CC5906BB7762}" type="pres">
      <dgm:prSet presAssocID="{6B41D2A0-E7B4-45E9-99EE-E415959F5DB1}" presName="FourNodes_1_text" presStyleLbl="node1" presStyleIdx="3" presStyleCnt="4">
        <dgm:presLayoutVars>
          <dgm:bulletEnabled val="1"/>
        </dgm:presLayoutVars>
      </dgm:prSet>
      <dgm:spPr/>
    </dgm:pt>
    <dgm:pt modelId="{E44C9EF2-B5D0-43EA-A118-6F588C414BB1}" type="pres">
      <dgm:prSet presAssocID="{6B41D2A0-E7B4-45E9-99EE-E415959F5DB1}" presName="FourNodes_2_text" presStyleLbl="node1" presStyleIdx="3" presStyleCnt="4">
        <dgm:presLayoutVars>
          <dgm:bulletEnabled val="1"/>
        </dgm:presLayoutVars>
      </dgm:prSet>
      <dgm:spPr/>
    </dgm:pt>
    <dgm:pt modelId="{95FFD25E-E5C6-4B20-A726-5EA0077D3BE2}" type="pres">
      <dgm:prSet presAssocID="{6B41D2A0-E7B4-45E9-99EE-E415959F5DB1}" presName="FourNodes_3_text" presStyleLbl="node1" presStyleIdx="3" presStyleCnt="4">
        <dgm:presLayoutVars>
          <dgm:bulletEnabled val="1"/>
        </dgm:presLayoutVars>
      </dgm:prSet>
      <dgm:spPr/>
    </dgm:pt>
    <dgm:pt modelId="{52D4DAB3-42ED-45A7-B6CF-96CEC1C7FD25}" type="pres">
      <dgm:prSet presAssocID="{6B41D2A0-E7B4-45E9-99EE-E415959F5DB1}" presName="FourNodes_4_text" presStyleLbl="node1" presStyleIdx="3" presStyleCnt="4">
        <dgm:presLayoutVars>
          <dgm:bulletEnabled val="1"/>
        </dgm:presLayoutVars>
      </dgm:prSet>
      <dgm:spPr/>
    </dgm:pt>
  </dgm:ptLst>
  <dgm:cxnLst>
    <dgm:cxn modelId="{760D710F-2D53-400D-8FC3-191C9AA712D7}" type="presOf" srcId="{95465D3D-35F1-4A10-8DDA-FC6BC3A6DD47}" destId="{1ADE5DDB-DAF3-4AF9-8CA0-87751D018C11}" srcOrd="0" destOrd="0" presId="urn:microsoft.com/office/officeart/2005/8/layout/vProcess5"/>
    <dgm:cxn modelId="{1A3FCD17-C545-48EB-A9BC-597C1762050B}" srcId="{6B41D2A0-E7B4-45E9-99EE-E415959F5DB1}" destId="{D50760D1-9173-4513-9A76-A92AE79AA0D1}" srcOrd="2" destOrd="0" parTransId="{6BCFF67E-BCF2-4383-927E-3D6FF0791F3B}" sibTransId="{F5CEF4A6-C3BD-4FD8-85C7-2BE0E1497669}"/>
    <dgm:cxn modelId="{FF7C2D25-AA97-491D-B313-B4838F29D06B}" type="presOf" srcId="{F5CEF4A6-C3BD-4FD8-85C7-2BE0E1497669}" destId="{2A55F4B2-874F-4FE1-B52D-49E01AA02DD2}" srcOrd="0" destOrd="0" presId="urn:microsoft.com/office/officeart/2005/8/layout/vProcess5"/>
    <dgm:cxn modelId="{3C66832F-3CEF-4C56-A0B5-E56AD5AB8EAD}" srcId="{6B41D2A0-E7B4-45E9-99EE-E415959F5DB1}" destId="{3F83656C-A41E-49F2-B356-CE26DD42B7B7}" srcOrd="0" destOrd="0" parTransId="{9775C08D-E3F0-4F9A-A7FD-A997398209AF}" sibTransId="{F502D1C2-53B5-4FD4-BBE7-7B5CC21C18A7}"/>
    <dgm:cxn modelId="{19989335-6FD7-4143-8FD6-E7FBC8553321}" type="presOf" srcId="{2D9DDF04-1C6D-4C29-B5DB-B9EDF4463787}" destId="{32DF71F9-8D2A-4BBE-B2EC-AFD65B584868}" srcOrd="0" destOrd="0" presId="urn:microsoft.com/office/officeart/2005/8/layout/vProcess5"/>
    <dgm:cxn modelId="{BA2AEF5E-90B7-44AD-90C1-238638D47DB6}" type="presOf" srcId="{3F83656C-A41E-49F2-B356-CE26DD42B7B7}" destId="{6A11EFEB-82F5-49B3-8A44-CC5906BB7762}" srcOrd="1" destOrd="0" presId="urn:microsoft.com/office/officeart/2005/8/layout/vProcess5"/>
    <dgm:cxn modelId="{753E9A51-C18D-4B4F-9933-79A11812A369}" type="presOf" srcId="{6B41D2A0-E7B4-45E9-99EE-E415959F5DB1}" destId="{25418A11-7FAB-4F19-BB1F-B7253633F37C}" srcOrd="0" destOrd="0" presId="urn:microsoft.com/office/officeart/2005/8/layout/vProcess5"/>
    <dgm:cxn modelId="{0777E259-87B2-4255-BC58-2A5D04156306}" type="presOf" srcId="{D50760D1-9173-4513-9A76-A92AE79AA0D1}" destId="{C1A1A117-BAE1-4BCB-9BFE-9AF631A39D04}" srcOrd="0" destOrd="0" presId="urn:microsoft.com/office/officeart/2005/8/layout/vProcess5"/>
    <dgm:cxn modelId="{ABF96E81-C750-41BE-A6BC-CD1882B7C2E0}" srcId="{6B41D2A0-E7B4-45E9-99EE-E415959F5DB1}" destId="{DFF126D1-9A3C-4992-AD8F-1E2033A53582}" srcOrd="1" destOrd="0" parTransId="{0D230CC3-FFE8-477B-98F0-4169484C65A1}" sibTransId="{2D9DDF04-1C6D-4C29-B5DB-B9EDF4463787}"/>
    <dgm:cxn modelId="{BFD25393-433E-423A-9500-9429E7211746}" srcId="{6B41D2A0-E7B4-45E9-99EE-E415959F5DB1}" destId="{95465D3D-35F1-4A10-8DDA-FC6BC3A6DD47}" srcOrd="3" destOrd="0" parTransId="{8C7B8E98-EB5F-46F2-BC6F-2C181153A67C}" sibTransId="{A92508DB-B745-4096-9FBA-545D1CEB3D3F}"/>
    <dgm:cxn modelId="{132690A4-8EF8-438E-BBE1-1270943D4126}" type="presOf" srcId="{F502D1C2-53B5-4FD4-BBE7-7B5CC21C18A7}" destId="{15E5D1A7-D2D9-4ED0-ACE0-3C09BDD24B38}" srcOrd="0" destOrd="0" presId="urn:microsoft.com/office/officeart/2005/8/layout/vProcess5"/>
    <dgm:cxn modelId="{6BFD93A5-D477-4F36-B7B1-4765396FE7DA}" type="presOf" srcId="{DFF126D1-9A3C-4992-AD8F-1E2033A53582}" destId="{E44C9EF2-B5D0-43EA-A118-6F588C414BB1}" srcOrd="1" destOrd="0" presId="urn:microsoft.com/office/officeart/2005/8/layout/vProcess5"/>
    <dgm:cxn modelId="{7A0564BB-95C2-4699-A0C6-319E0DC751B0}" type="presOf" srcId="{D50760D1-9173-4513-9A76-A92AE79AA0D1}" destId="{95FFD25E-E5C6-4B20-A726-5EA0077D3BE2}" srcOrd="1" destOrd="0" presId="urn:microsoft.com/office/officeart/2005/8/layout/vProcess5"/>
    <dgm:cxn modelId="{110C6FBE-AE91-4D68-9E78-409213E325BE}" type="presOf" srcId="{3F83656C-A41E-49F2-B356-CE26DD42B7B7}" destId="{60931BCA-E9CD-4F4F-863B-19668BCDC0F5}" srcOrd="0" destOrd="0" presId="urn:microsoft.com/office/officeart/2005/8/layout/vProcess5"/>
    <dgm:cxn modelId="{C770EAED-F903-491D-BD8D-48D19F1A6FC1}" type="presOf" srcId="{DFF126D1-9A3C-4992-AD8F-1E2033A53582}" destId="{8376DAFE-EE3A-41FB-A16C-653D69F87106}" srcOrd="0" destOrd="0" presId="urn:microsoft.com/office/officeart/2005/8/layout/vProcess5"/>
    <dgm:cxn modelId="{7FA7A0FF-C0D1-473B-AEED-32FCB6E42D0D}" type="presOf" srcId="{95465D3D-35F1-4A10-8DDA-FC6BC3A6DD47}" destId="{52D4DAB3-42ED-45A7-B6CF-96CEC1C7FD25}" srcOrd="1" destOrd="0" presId="urn:microsoft.com/office/officeart/2005/8/layout/vProcess5"/>
    <dgm:cxn modelId="{E79D0A5F-B238-4F47-8BCA-047BB0AB740A}" type="presParOf" srcId="{25418A11-7FAB-4F19-BB1F-B7253633F37C}" destId="{BAA14B17-3B15-4393-B29C-FE8EA574FAFE}" srcOrd="0" destOrd="0" presId="urn:microsoft.com/office/officeart/2005/8/layout/vProcess5"/>
    <dgm:cxn modelId="{02AD6820-2C08-438F-8DFB-D88E4290AB9A}" type="presParOf" srcId="{25418A11-7FAB-4F19-BB1F-B7253633F37C}" destId="{60931BCA-E9CD-4F4F-863B-19668BCDC0F5}" srcOrd="1" destOrd="0" presId="urn:microsoft.com/office/officeart/2005/8/layout/vProcess5"/>
    <dgm:cxn modelId="{CBDE56FC-57D8-4011-97BA-0CE5B883E61C}" type="presParOf" srcId="{25418A11-7FAB-4F19-BB1F-B7253633F37C}" destId="{8376DAFE-EE3A-41FB-A16C-653D69F87106}" srcOrd="2" destOrd="0" presId="urn:microsoft.com/office/officeart/2005/8/layout/vProcess5"/>
    <dgm:cxn modelId="{8FAEDA80-B58B-43BB-9319-F8950718DAB9}" type="presParOf" srcId="{25418A11-7FAB-4F19-BB1F-B7253633F37C}" destId="{C1A1A117-BAE1-4BCB-9BFE-9AF631A39D04}" srcOrd="3" destOrd="0" presId="urn:microsoft.com/office/officeart/2005/8/layout/vProcess5"/>
    <dgm:cxn modelId="{7177D5FF-BD41-4160-8AED-916027FF2BA1}" type="presParOf" srcId="{25418A11-7FAB-4F19-BB1F-B7253633F37C}" destId="{1ADE5DDB-DAF3-4AF9-8CA0-87751D018C11}" srcOrd="4" destOrd="0" presId="urn:microsoft.com/office/officeart/2005/8/layout/vProcess5"/>
    <dgm:cxn modelId="{EA4EED1C-A9E7-4D4D-B59A-10615B938266}" type="presParOf" srcId="{25418A11-7FAB-4F19-BB1F-B7253633F37C}" destId="{15E5D1A7-D2D9-4ED0-ACE0-3C09BDD24B38}" srcOrd="5" destOrd="0" presId="urn:microsoft.com/office/officeart/2005/8/layout/vProcess5"/>
    <dgm:cxn modelId="{FF7BFEB1-B5A6-4A54-B6BC-6E895C716B56}" type="presParOf" srcId="{25418A11-7FAB-4F19-BB1F-B7253633F37C}" destId="{32DF71F9-8D2A-4BBE-B2EC-AFD65B584868}" srcOrd="6" destOrd="0" presId="urn:microsoft.com/office/officeart/2005/8/layout/vProcess5"/>
    <dgm:cxn modelId="{C8A1273E-9353-484A-8B8E-5DEC1A424571}" type="presParOf" srcId="{25418A11-7FAB-4F19-BB1F-B7253633F37C}" destId="{2A55F4B2-874F-4FE1-B52D-49E01AA02DD2}" srcOrd="7" destOrd="0" presId="urn:microsoft.com/office/officeart/2005/8/layout/vProcess5"/>
    <dgm:cxn modelId="{F4DB477B-156C-4553-9080-D4AAD9F5ABB7}" type="presParOf" srcId="{25418A11-7FAB-4F19-BB1F-B7253633F37C}" destId="{6A11EFEB-82F5-49B3-8A44-CC5906BB7762}" srcOrd="8" destOrd="0" presId="urn:microsoft.com/office/officeart/2005/8/layout/vProcess5"/>
    <dgm:cxn modelId="{AAC3A286-BBDE-4A8C-8195-CE251DD5E645}" type="presParOf" srcId="{25418A11-7FAB-4F19-BB1F-B7253633F37C}" destId="{E44C9EF2-B5D0-43EA-A118-6F588C414BB1}" srcOrd="9" destOrd="0" presId="urn:microsoft.com/office/officeart/2005/8/layout/vProcess5"/>
    <dgm:cxn modelId="{5355E82E-94F4-459B-AAB2-8FF843A3F145}" type="presParOf" srcId="{25418A11-7FAB-4F19-BB1F-B7253633F37C}" destId="{95FFD25E-E5C6-4B20-A726-5EA0077D3BE2}" srcOrd="10" destOrd="0" presId="urn:microsoft.com/office/officeart/2005/8/layout/vProcess5"/>
    <dgm:cxn modelId="{37105AC5-746C-4BBA-99FF-5DE36E56BA77}" type="presParOf" srcId="{25418A11-7FAB-4F19-BB1F-B7253633F37C}" destId="{52D4DAB3-42ED-45A7-B6CF-96CEC1C7FD2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8FAC0D-DD77-4814-95C6-6EF6413CD6ED}"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62DD21B9-72B7-4FBB-B6B5-AA98828FA468}">
      <dgm:prSet custT="1"/>
      <dgm:spPr/>
      <dgm:t>
        <a:bodyPr/>
        <a:lstStyle/>
        <a:p>
          <a:r>
            <a:rPr lang="el-GR" sz="2000" dirty="0" err="1">
              <a:latin typeface="Times New Roman" panose="02020603050405020304" pitchFamily="18" charset="0"/>
              <a:cs typeface="Times New Roman" panose="02020603050405020304" pitchFamily="18" charset="0"/>
            </a:rPr>
            <a:t>Overcrowded</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classrooms</a:t>
          </a:r>
          <a:endParaRPr lang="en-US" sz="2000" dirty="0">
            <a:latin typeface="Times New Roman" panose="02020603050405020304" pitchFamily="18" charset="0"/>
            <a:cs typeface="Times New Roman" panose="02020603050405020304" pitchFamily="18" charset="0"/>
          </a:endParaRPr>
        </a:p>
      </dgm:t>
    </dgm:pt>
    <dgm:pt modelId="{01DE1413-BCD6-47B9-8CAD-A094ADD77B3E}" type="parTrans" cxnId="{4E50E17E-A5F6-46E5-AD0D-F251EE69D6A3}">
      <dgm:prSet/>
      <dgm:spPr/>
      <dgm:t>
        <a:bodyPr/>
        <a:lstStyle/>
        <a:p>
          <a:endParaRPr lang="en-US" sz="2000">
            <a:latin typeface="Times New Roman" panose="02020603050405020304" pitchFamily="18" charset="0"/>
            <a:cs typeface="Times New Roman" panose="02020603050405020304" pitchFamily="18" charset="0"/>
          </a:endParaRPr>
        </a:p>
      </dgm:t>
    </dgm:pt>
    <dgm:pt modelId="{DB80F694-E40A-4FF0-AF8F-0621EBC1C381}" type="sibTrans" cxnId="{4E50E17E-A5F6-46E5-AD0D-F251EE69D6A3}">
      <dgm:prSet/>
      <dgm:spPr/>
      <dgm:t>
        <a:bodyPr/>
        <a:lstStyle/>
        <a:p>
          <a:endParaRPr lang="en-US" sz="2000">
            <a:latin typeface="Times New Roman" panose="02020603050405020304" pitchFamily="18" charset="0"/>
            <a:cs typeface="Times New Roman" panose="02020603050405020304" pitchFamily="18" charset="0"/>
          </a:endParaRPr>
        </a:p>
      </dgm:t>
    </dgm:pt>
    <dgm:pt modelId="{4ABB8EC5-E70C-48C3-8D1D-11F833957C00}">
      <dgm:prSet custT="1"/>
      <dgm:spPr/>
      <dgm:t>
        <a:bodyPr/>
        <a:lstStyle/>
        <a:p>
          <a:r>
            <a:rPr lang="en-US" sz="2000">
              <a:latin typeface="Times New Roman" panose="02020603050405020304" pitchFamily="18" charset="0"/>
              <a:cs typeface="Times New Roman" panose="02020603050405020304" pitchFamily="18" charset="0"/>
            </a:rPr>
            <a:t>S</a:t>
          </a:r>
          <a:r>
            <a:rPr lang="el-GR" sz="2000">
              <a:latin typeface="Times New Roman" panose="02020603050405020304" pitchFamily="18" charset="0"/>
              <a:cs typeface="Times New Roman" panose="02020603050405020304" pitchFamily="18" charset="0"/>
            </a:rPr>
            <a:t>pecial educational needs</a:t>
          </a:r>
          <a:r>
            <a:rPr lang="en-US" sz="2000">
              <a:latin typeface="Times New Roman" panose="02020603050405020304" pitchFamily="18" charset="0"/>
              <a:cs typeface="Times New Roman" panose="02020603050405020304" pitchFamily="18" charset="0"/>
            </a:rPr>
            <a:t>, migrants and regular students mixed</a:t>
          </a:r>
        </a:p>
      </dgm:t>
    </dgm:pt>
    <dgm:pt modelId="{B72EA5C4-31D2-42CD-94E9-31EE14A1A5C3}" type="parTrans" cxnId="{36511743-9071-4C17-96D5-3DD7C617DB28}">
      <dgm:prSet/>
      <dgm:spPr/>
      <dgm:t>
        <a:bodyPr/>
        <a:lstStyle/>
        <a:p>
          <a:endParaRPr lang="en-US" sz="2000">
            <a:latin typeface="Times New Roman" panose="02020603050405020304" pitchFamily="18" charset="0"/>
            <a:cs typeface="Times New Roman" panose="02020603050405020304" pitchFamily="18" charset="0"/>
          </a:endParaRPr>
        </a:p>
      </dgm:t>
    </dgm:pt>
    <dgm:pt modelId="{68912E9C-3439-483D-97E2-ED4E762B2E7B}" type="sibTrans" cxnId="{36511743-9071-4C17-96D5-3DD7C617DB28}">
      <dgm:prSet/>
      <dgm:spPr/>
      <dgm:t>
        <a:bodyPr/>
        <a:lstStyle/>
        <a:p>
          <a:endParaRPr lang="en-US" sz="2000">
            <a:latin typeface="Times New Roman" panose="02020603050405020304" pitchFamily="18" charset="0"/>
            <a:cs typeface="Times New Roman" panose="02020603050405020304" pitchFamily="18" charset="0"/>
          </a:endParaRPr>
        </a:p>
      </dgm:t>
    </dgm:pt>
    <dgm:pt modelId="{190DCF55-7A61-4B3B-8EA9-7AA1073F3DB8}">
      <dgm:prSet custT="1"/>
      <dgm:spPr/>
      <dgm:t>
        <a:bodyPr/>
        <a:lstStyle/>
        <a:p>
          <a:r>
            <a:rPr lang="el-GR" sz="2000">
              <a:latin typeface="Times New Roman" panose="02020603050405020304" pitchFamily="18" charset="0"/>
              <a:cs typeface="Times New Roman" panose="02020603050405020304" pitchFamily="18" charset="0"/>
            </a:rPr>
            <a:t>Lack of specialized teachers</a:t>
          </a:r>
          <a:endParaRPr lang="en-US" sz="2000">
            <a:latin typeface="Times New Roman" panose="02020603050405020304" pitchFamily="18" charset="0"/>
            <a:cs typeface="Times New Roman" panose="02020603050405020304" pitchFamily="18" charset="0"/>
          </a:endParaRPr>
        </a:p>
      </dgm:t>
    </dgm:pt>
    <dgm:pt modelId="{F842FCE9-1E85-4395-A344-67B0DCEBC4C8}" type="parTrans" cxnId="{2BF69BDF-51D6-488A-8081-507A44186F2C}">
      <dgm:prSet/>
      <dgm:spPr/>
      <dgm:t>
        <a:bodyPr/>
        <a:lstStyle/>
        <a:p>
          <a:endParaRPr lang="en-US" sz="2000">
            <a:latin typeface="Times New Roman" panose="02020603050405020304" pitchFamily="18" charset="0"/>
            <a:cs typeface="Times New Roman" panose="02020603050405020304" pitchFamily="18" charset="0"/>
          </a:endParaRPr>
        </a:p>
      </dgm:t>
    </dgm:pt>
    <dgm:pt modelId="{0979AC23-BDFB-4A64-97E1-F0F726A30B20}" type="sibTrans" cxnId="{2BF69BDF-51D6-488A-8081-507A44186F2C}">
      <dgm:prSet/>
      <dgm:spPr/>
      <dgm:t>
        <a:bodyPr/>
        <a:lstStyle/>
        <a:p>
          <a:endParaRPr lang="en-US" sz="2000">
            <a:latin typeface="Times New Roman" panose="02020603050405020304" pitchFamily="18" charset="0"/>
            <a:cs typeface="Times New Roman" panose="02020603050405020304" pitchFamily="18" charset="0"/>
          </a:endParaRPr>
        </a:p>
      </dgm:t>
    </dgm:pt>
    <dgm:pt modelId="{5AF3CD32-5B39-44D9-8FD6-994058402CB3}">
      <dgm:prSet custT="1"/>
      <dgm:spPr/>
      <dgm:t>
        <a:bodyPr/>
        <a:lstStyle/>
        <a:p>
          <a:r>
            <a:rPr lang="en-US" sz="2000">
              <a:latin typeface="Times New Roman" panose="02020603050405020304" pitchFamily="18" charset="0"/>
              <a:cs typeface="Times New Roman" panose="02020603050405020304" pitchFamily="18" charset="0"/>
            </a:rPr>
            <a:t>Lack of </a:t>
          </a:r>
          <a:r>
            <a:rPr lang="el-GR" sz="2000">
              <a:latin typeface="Times New Roman" panose="02020603050405020304" pitchFamily="18" charset="0"/>
              <a:cs typeface="Times New Roman" panose="02020603050405020304" pitchFamily="18" charset="0"/>
            </a:rPr>
            <a:t>reception classes or preparatory support</a:t>
          </a:r>
          <a:endParaRPr lang="en-US" sz="2000">
            <a:latin typeface="Times New Roman" panose="02020603050405020304" pitchFamily="18" charset="0"/>
            <a:cs typeface="Times New Roman" panose="02020603050405020304" pitchFamily="18" charset="0"/>
          </a:endParaRPr>
        </a:p>
      </dgm:t>
    </dgm:pt>
    <dgm:pt modelId="{01F6696F-C82D-4091-AD58-C5EE96537893}" type="parTrans" cxnId="{BDBB09A3-1D52-4D32-9B7A-01D9AABFA1AD}">
      <dgm:prSet/>
      <dgm:spPr/>
      <dgm:t>
        <a:bodyPr/>
        <a:lstStyle/>
        <a:p>
          <a:endParaRPr lang="en-US" sz="2000">
            <a:latin typeface="Times New Roman" panose="02020603050405020304" pitchFamily="18" charset="0"/>
            <a:cs typeface="Times New Roman" panose="02020603050405020304" pitchFamily="18" charset="0"/>
          </a:endParaRPr>
        </a:p>
      </dgm:t>
    </dgm:pt>
    <dgm:pt modelId="{B671B2CF-BFBB-4E5E-A6DC-0FD5FAA97FA7}" type="sibTrans" cxnId="{BDBB09A3-1D52-4D32-9B7A-01D9AABFA1AD}">
      <dgm:prSet/>
      <dgm:spPr/>
      <dgm:t>
        <a:bodyPr/>
        <a:lstStyle/>
        <a:p>
          <a:endParaRPr lang="en-US" sz="2000">
            <a:latin typeface="Times New Roman" panose="02020603050405020304" pitchFamily="18" charset="0"/>
            <a:cs typeface="Times New Roman" panose="02020603050405020304" pitchFamily="18" charset="0"/>
          </a:endParaRPr>
        </a:p>
      </dgm:t>
    </dgm:pt>
    <dgm:pt modelId="{80F684BF-545E-40C6-9F66-4AEE0C9D3A72}">
      <dgm:prSet custT="1"/>
      <dgm:spPr/>
      <dgm:t>
        <a:bodyPr/>
        <a:lstStyle/>
        <a:p>
          <a:r>
            <a:rPr lang="el-GR" sz="2000">
              <a:latin typeface="Times New Roman" panose="02020603050405020304" pitchFamily="18" charset="0"/>
              <a:cs typeface="Times New Roman" panose="02020603050405020304" pitchFamily="18" charset="0"/>
            </a:rPr>
            <a:t>No sufficient provision for differentiated teaching materials and methods</a:t>
          </a:r>
          <a:endParaRPr lang="en-US" sz="2000">
            <a:latin typeface="Times New Roman" panose="02020603050405020304" pitchFamily="18" charset="0"/>
            <a:cs typeface="Times New Roman" panose="02020603050405020304" pitchFamily="18" charset="0"/>
          </a:endParaRPr>
        </a:p>
      </dgm:t>
    </dgm:pt>
    <dgm:pt modelId="{DFF9B2F5-CF8D-4D9C-B3FA-B5A368A18691}" type="parTrans" cxnId="{1AE91EF3-A965-4842-8226-B2943094EF42}">
      <dgm:prSet/>
      <dgm:spPr/>
      <dgm:t>
        <a:bodyPr/>
        <a:lstStyle/>
        <a:p>
          <a:endParaRPr lang="en-US" sz="2000">
            <a:latin typeface="Times New Roman" panose="02020603050405020304" pitchFamily="18" charset="0"/>
            <a:cs typeface="Times New Roman" panose="02020603050405020304" pitchFamily="18" charset="0"/>
          </a:endParaRPr>
        </a:p>
      </dgm:t>
    </dgm:pt>
    <dgm:pt modelId="{93E8BBAE-BDEB-40F9-889D-56C889DAE973}" type="sibTrans" cxnId="{1AE91EF3-A965-4842-8226-B2943094EF42}">
      <dgm:prSet/>
      <dgm:spPr/>
      <dgm:t>
        <a:bodyPr/>
        <a:lstStyle/>
        <a:p>
          <a:endParaRPr lang="en-US" sz="2000">
            <a:latin typeface="Times New Roman" panose="02020603050405020304" pitchFamily="18" charset="0"/>
            <a:cs typeface="Times New Roman" panose="02020603050405020304" pitchFamily="18" charset="0"/>
          </a:endParaRPr>
        </a:p>
      </dgm:t>
    </dgm:pt>
    <dgm:pt modelId="{39E4C9FA-A5A5-45E5-BED6-8E27F634B773}">
      <dgm:prSet custT="1"/>
      <dgm:spPr/>
      <dgm:t>
        <a:bodyPr/>
        <a:lstStyle/>
        <a:p>
          <a:r>
            <a:rPr lang="el-GR" sz="2000">
              <a:latin typeface="Times New Roman" panose="02020603050405020304" pitchFamily="18" charset="0"/>
              <a:cs typeface="Times New Roman" panose="02020603050405020304" pitchFamily="18" charset="0"/>
            </a:rPr>
            <a:t>Limited time to adapt lessons and create inclusive materials</a:t>
          </a:r>
          <a:endParaRPr lang="en-US" sz="2000">
            <a:latin typeface="Times New Roman" panose="02020603050405020304" pitchFamily="18" charset="0"/>
            <a:cs typeface="Times New Roman" panose="02020603050405020304" pitchFamily="18" charset="0"/>
          </a:endParaRPr>
        </a:p>
      </dgm:t>
    </dgm:pt>
    <dgm:pt modelId="{40B30754-7D8C-416D-8E28-880C935B936B}" type="parTrans" cxnId="{DC8DA008-BB79-43B3-B45C-641C3BBD1C40}">
      <dgm:prSet/>
      <dgm:spPr/>
      <dgm:t>
        <a:bodyPr/>
        <a:lstStyle/>
        <a:p>
          <a:endParaRPr lang="en-US" sz="2000">
            <a:latin typeface="Times New Roman" panose="02020603050405020304" pitchFamily="18" charset="0"/>
            <a:cs typeface="Times New Roman" panose="02020603050405020304" pitchFamily="18" charset="0"/>
          </a:endParaRPr>
        </a:p>
      </dgm:t>
    </dgm:pt>
    <dgm:pt modelId="{96A3C9ED-5191-4407-AFB0-5C5680322D87}" type="sibTrans" cxnId="{DC8DA008-BB79-43B3-B45C-641C3BBD1C40}">
      <dgm:prSet/>
      <dgm:spPr/>
      <dgm:t>
        <a:bodyPr/>
        <a:lstStyle/>
        <a:p>
          <a:endParaRPr lang="en-US" sz="2000">
            <a:latin typeface="Times New Roman" panose="02020603050405020304" pitchFamily="18" charset="0"/>
            <a:cs typeface="Times New Roman" panose="02020603050405020304" pitchFamily="18" charset="0"/>
          </a:endParaRPr>
        </a:p>
      </dgm:t>
    </dgm:pt>
    <dgm:pt modelId="{3D88599B-ADB0-437B-B788-FA7FCECC2434}">
      <dgm:prSet custT="1"/>
      <dgm:spPr/>
      <dgm:t>
        <a:bodyPr/>
        <a:lstStyle/>
        <a:p>
          <a:r>
            <a:rPr lang="el-GR" sz="2000">
              <a:latin typeface="Times New Roman" panose="02020603050405020304" pitchFamily="18" charset="0"/>
              <a:cs typeface="Times New Roman" panose="02020603050405020304" pitchFamily="18" charset="0"/>
            </a:rPr>
            <a:t>Teachers rely on colleagues and specialists</a:t>
          </a:r>
          <a:endParaRPr lang="en-US" sz="2000">
            <a:latin typeface="Times New Roman" panose="02020603050405020304" pitchFamily="18" charset="0"/>
            <a:cs typeface="Times New Roman" panose="02020603050405020304" pitchFamily="18" charset="0"/>
          </a:endParaRPr>
        </a:p>
      </dgm:t>
    </dgm:pt>
    <dgm:pt modelId="{C248B5F4-0EE9-43B0-8B34-CE5B4D3FC534}" type="parTrans" cxnId="{8CA728D9-9A21-4039-87AC-8667B21514F5}">
      <dgm:prSet/>
      <dgm:spPr/>
      <dgm:t>
        <a:bodyPr/>
        <a:lstStyle/>
        <a:p>
          <a:endParaRPr lang="en-US" sz="2000">
            <a:latin typeface="Times New Roman" panose="02020603050405020304" pitchFamily="18" charset="0"/>
            <a:cs typeface="Times New Roman" panose="02020603050405020304" pitchFamily="18" charset="0"/>
          </a:endParaRPr>
        </a:p>
      </dgm:t>
    </dgm:pt>
    <dgm:pt modelId="{7AF941A3-3D8F-4AC2-B260-0A4F674245EB}" type="sibTrans" cxnId="{8CA728D9-9A21-4039-87AC-8667B21514F5}">
      <dgm:prSet/>
      <dgm:spPr/>
      <dgm:t>
        <a:bodyPr/>
        <a:lstStyle/>
        <a:p>
          <a:endParaRPr lang="en-US" sz="2000">
            <a:latin typeface="Times New Roman" panose="02020603050405020304" pitchFamily="18" charset="0"/>
            <a:cs typeface="Times New Roman" panose="02020603050405020304" pitchFamily="18" charset="0"/>
          </a:endParaRPr>
        </a:p>
      </dgm:t>
    </dgm:pt>
    <dgm:pt modelId="{A990F818-02A5-438C-B53A-03F22252D0A7}">
      <dgm:prSet custT="1"/>
      <dgm:spPr/>
      <dgm:t>
        <a:bodyPr/>
        <a:lstStyle/>
        <a:p>
          <a:r>
            <a:rPr lang="en-US" sz="2000">
              <a:latin typeface="Times New Roman" panose="02020603050405020304" pitchFamily="18" charset="0"/>
              <a:cs typeface="Times New Roman" panose="02020603050405020304" pitchFamily="18" charset="0"/>
            </a:rPr>
            <a:t>Non </a:t>
          </a:r>
          <a:r>
            <a:rPr lang="el-GR" sz="2000">
              <a:latin typeface="Times New Roman" panose="02020603050405020304" pitchFamily="18" charset="0"/>
              <a:cs typeface="Times New Roman" panose="02020603050405020304" pitchFamily="18" charset="0"/>
            </a:rPr>
            <a:t>practical intercultural education training</a:t>
          </a:r>
          <a:endParaRPr lang="en-US" sz="2000">
            <a:latin typeface="Times New Roman" panose="02020603050405020304" pitchFamily="18" charset="0"/>
            <a:cs typeface="Times New Roman" panose="02020603050405020304" pitchFamily="18" charset="0"/>
          </a:endParaRPr>
        </a:p>
      </dgm:t>
    </dgm:pt>
    <dgm:pt modelId="{EC964C34-A1BC-44FC-8A28-77F3ED4C3622}" type="parTrans" cxnId="{10F08A9C-DA50-47D5-9080-77CDE4BB6046}">
      <dgm:prSet/>
      <dgm:spPr/>
      <dgm:t>
        <a:bodyPr/>
        <a:lstStyle/>
        <a:p>
          <a:endParaRPr lang="en-US" sz="2000">
            <a:latin typeface="Times New Roman" panose="02020603050405020304" pitchFamily="18" charset="0"/>
            <a:cs typeface="Times New Roman" panose="02020603050405020304" pitchFamily="18" charset="0"/>
          </a:endParaRPr>
        </a:p>
      </dgm:t>
    </dgm:pt>
    <dgm:pt modelId="{8D80C62E-5467-40F5-81B4-BE796F912FB6}" type="sibTrans" cxnId="{10F08A9C-DA50-47D5-9080-77CDE4BB6046}">
      <dgm:prSet/>
      <dgm:spPr/>
      <dgm:t>
        <a:bodyPr/>
        <a:lstStyle/>
        <a:p>
          <a:endParaRPr lang="en-US" sz="2000">
            <a:latin typeface="Times New Roman" panose="02020603050405020304" pitchFamily="18" charset="0"/>
            <a:cs typeface="Times New Roman" panose="02020603050405020304" pitchFamily="18" charset="0"/>
          </a:endParaRPr>
        </a:p>
      </dgm:t>
    </dgm:pt>
    <dgm:pt modelId="{C526DC58-9FE3-4E67-8D69-38DA82CDB3A4}" type="pres">
      <dgm:prSet presAssocID="{C68FAC0D-DD77-4814-95C6-6EF6413CD6ED}" presName="diagram" presStyleCnt="0">
        <dgm:presLayoutVars>
          <dgm:dir/>
          <dgm:resizeHandles val="exact"/>
        </dgm:presLayoutVars>
      </dgm:prSet>
      <dgm:spPr/>
    </dgm:pt>
    <dgm:pt modelId="{8797139F-765B-4D8C-B417-97E3D9015C10}" type="pres">
      <dgm:prSet presAssocID="{62DD21B9-72B7-4FBB-B6B5-AA98828FA468}" presName="node" presStyleLbl="node1" presStyleIdx="0" presStyleCnt="8">
        <dgm:presLayoutVars>
          <dgm:bulletEnabled val="1"/>
        </dgm:presLayoutVars>
      </dgm:prSet>
      <dgm:spPr/>
    </dgm:pt>
    <dgm:pt modelId="{2F1A4DA9-0DE9-4A78-940E-3FBCBE8F7D29}" type="pres">
      <dgm:prSet presAssocID="{DB80F694-E40A-4FF0-AF8F-0621EBC1C381}" presName="sibTrans" presStyleCnt="0"/>
      <dgm:spPr/>
    </dgm:pt>
    <dgm:pt modelId="{3234A7CE-A9E7-4E2D-8F6A-0E71A6A00512}" type="pres">
      <dgm:prSet presAssocID="{4ABB8EC5-E70C-48C3-8D1D-11F833957C00}" presName="node" presStyleLbl="node1" presStyleIdx="1" presStyleCnt="8">
        <dgm:presLayoutVars>
          <dgm:bulletEnabled val="1"/>
        </dgm:presLayoutVars>
      </dgm:prSet>
      <dgm:spPr/>
    </dgm:pt>
    <dgm:pt modelId="{38DA98B9-13D8-4612-B3CD-B1958A05AC62}" type="pres">
      <dgm:prSet presAssocID="{68912E9C-3439-483D-97E2-ED4E762B2E7B}" presName="sibTrans" presStyleCnt="0"/>
      <dgm:spPr/>
    </dgm:pt>
    <dgm:pt modelId="{5365B1C0-398E-458F-84FE-E43809354EFF}" type="pres">
      <dgm:prSet presAssocID="{190DCF55-7A61-4B3B-8EA9-7AA1073F3DB8}" presName="node" presStyleLbl="node1" presStyleIdx="2" presStyleCnt="8">
        <dgm:presLayoutVars>
          <dgm:bulletEnabled val="1"/>
        </dgm:presLayoutVars>
      </dgm:prSet>
      <dgm:spPr/>
    </dgm:pt>
    <dgm:pt modelId="{2FDBB88C-A723-4C1B-BA41-92C7C4B24473}" type="pres">
      <dgm:prSet presAssocID="{0979AC23-BDFB-4A64-97E1-F0F726A30B20}" presName="sibTrans" presStyleCnt="0"/>
      <dgm:spPr/>
    </dgm:pt>
    <dgm:pt modelId="{96B668E1-ADDA-48D9-B12B-24BDB46821D9}" type="pres">
      <dgm:prSet presAssocID="{5AF3CD32-5B39-44D9-8FD6-994058402CB3}" presName="node" presStyleLbl="node1" presStyleIdx="3" presStyleCnt="8">
        <dgm:presLayoutVars>
          <dgm:bulletEnabled val="1"/>
        </dgm:presLayoutVars>
      </dgm:prSet>
      <dgm:spPr/>
    </dgm:pt>
    <dgm:pt modelId="{D58F102B-F2CB-4BF9-8187-DE104DA8CCA3}" type="pres">
      <dgm:prSet presAssocID="{B671B2CF-BFBB-4E5E-A6DC-0FD5FAA97FA7}" presName="sibTrans" presStyleCnt="0"/>
      <dgm:spPr/>
    </dgm:pt>
    <dgm:pt modelId="{1E5572F4-59A9-4554-9ED6-97C90E7D5CCA}" type="pres">
      <dgm:prSet presAssocID="{80F684BF-545E-40C6-9F66-4AEE0C9D3A72}" presName="node" presStyleLbl="node1" presStyleIdx="4" presStyleCnt="8">
        <dgm:presLayoutVars>
          <dgm:bulletEnabled val="1"/>
        </dgm:presLayoutVars>
      </dgm:prSet>
      <dgm:spPr/>
    </dgm:pt>
    <dgm:pt modelId="{3B5E8CFD-7262-428F-8FDD-378A1EE87DCF}" type="pres">
      <dgm:prSet presAssocID="{93E8BBAE-BDEB-40F9-889D-56C889DAE973}" presName="sibTrans" presStyleCnt="0"/>
      <dgm:spPr/>
    </dgm:pt>
    <dgm:pt modelId="{E3CEE7A0-D289-40F9-BD18-CC53514275BA}" type="pres">
      <dgm:prSet presAssocID="{39E4C9FA-A5A5-45E5-BED6-8E27F634B773}" presName="node" presStyleLbl="node1" presStyleIdx="5" presStyleCnt="8">
        <dgm:presLayoutVars>
          <dgm:bulletEnabled val="1"/>
        </dgm:presLayoutVars>
      </dgm:prSet>
      <dgm:spPr/>
    </dgm:pt>
    <dgm:pt modelId="{ECAB9449-434B-437A-8B03-7A8577DFCD3E}" type="pres">
      <dgm:prSet presAssocID="{96A3C9ED-5191-4407-AFB0-5C5680322D87}" presName="sibTrans" presStyleCnt="0"/>
      <dgm:spPr/>
    </dgm:pt>
    <dgm:pt modelId="{262E89E7-F031-4262-84BD-3570CEFE4FD6}" type="pres">
      <dgm:prSet presAssocID="{3D88599B-ADB0-437B-B788-FA7FCECC2434}" presName="node" presStyleLbl="node1" presStyleIdx="6" presStyleCnt="8">
        <dgm:presLayoutVars>
          <dgm:bulletEnabled val="1"/>
        </dgm:presLayoutVars>
      </dgm:prSet>
      <dgm:spPr/>
    </dgm:pt>
    <dgm:pt modelId="{0CCD6CF0-4CDF-404B-811B-3531F8108A78}" type="pres">
      <dgm:prSet presAssocID="{7AF941A3-3D8F-4AC2-B260-0A4F674245EB}" presName="sibTrans" presStyleCnt="0"/>
      <dgm:spPr/>
    </dgm:pt>
    <dgm:pt modelId="{B50D3B8C-73D1-48B9-B706-B4198BF98A86}" type="pres">
      <dgm:prSet presAssocID="{A990F818-02A5-438C-B53A-03F22252D0A7}" presName="node" presStyleLbl="node1" presStyleIdx="7" presStyleCnt="8">
        <dgm:presLayoutVars>
          <dgm:bulletEnabled val="1"/>
        </dgm:presLayoutVars>
      </dgm:prSet>
      <dgm:spPr/>
    </dgm:pt>
  </dgm:ptLst>
  <dgm:cxnLst>
    <dgm:cxn modelId="{DC8DA008-BB79-43B3-B45C-641C3BBD1C40}" srcId="{C68FAC0D-DD77-4814-95C6-6EF6413CD6ED}" destId="{39E4C9FA-A5A5-45E5-BED6-8E27F634B773}" srcOrd="5" destOrd="0" parTransId="{40B30754-7D8C-416D-8E28-880C935B936B}" sibTransId="{96A3C9ED-5191-4407-AFB0-5C5680322D87}"/>
    <dgm:cxn modelId="{4E69150E-CB5B-421B-9631-FA5A997F637E}" type="presOf" srcId="{39E4C9FA-A5A5-45E5-BED6-8E27F634B773}" destId="{E3CEE7A0-D289-40F9-BD18-CC53514275BA}" srcOrd="0" destOrd="0" presId="urn:microsoft.com/office/officeart/2005/8/layout/default"/>
    <dgm:cxn modelId="{F29D2A29-EB1E-4734-9B97-1258DC7F4FE8}" type="presOf" srcId="{62DD21B9-72B7-4FBB-B6B5-AA98828FA468}" destId="{8797139F-765B-4D8C-B417-97E3D9015C10}" srcOrd="0" destOrd="0" presId="urn:microsoft.com/office/officeart/2005/8/layout/default"/>
    <dgm:cxn modelId="{86EB1536-5ADF-466D-8AAD-FF03635E87FB}" type="presOf" srcId="{4ABB8EC5-E70C-48C3-8D1D-11F833957C00}" destId="{3234A7CE-A9E7-4E2D-8F6A-0E71A6A00512}" srcOrd="0" destOrd="0" presId="urn:microsoft.com/office/officeart/2005/8/layout/default"/>
    <dgm:cxn modelId="{36511743-9071-4C17-96D5-3DD7C617DB28}" srcId="{C68FAC0D-DD77-4814-95C6-6EF6413CD6ED}" destId="{4ABB8EC5-E70C-48C3-8D1D-11F833957C00}" srcOrd="1" destOrd="0" parTransId="{B72EA5C4-31D2-42CD-94E9-31EE14A1A5C3}" sibTransId="{68912E9C-3439-483D-97E2-ED4E762B2E7B}"/>
    <dgm:cxn modelId="{8165436C-C355-4DF9-BB38-CCD20DCDF5E6}" type="presOf" srcId="{3D88599B-ADB0-437B-B788-FA7FCECC2434}" destId="{262E89E7-F031-4262-84BD-3570CEFE4FD6}" srcOrd="0" destOrd="0" presId="urn:microsoft.com/office/officeart/2005/8/layout/default"/>
    <dgm:cxn modelId="{716D6356-B8F2-4111-8BBB-5BFB0A776654}" type="presOf" srcId="{A990F818-02A5-438C-B53A-03F22252D0A7}" destId="{B50D3B8C-73D1-48B9-B706-B4198BF98A86}" srcOrd="0" destOrd="0" presId="urn:microsoft.com/office/officeart/2005/8/layout/default"/>
    <dgm:cxn modelId="{1DFAB856-24DB-4717-846E-01CF31007DF9}" type="presOf" srcId="{80F684BF-545E-40C6-9F66-4AEE0C9D3A72}" destId="{1E5572F4-59A9-4554-9ED6-97C90E7D5CCA}" srcOrd="0" destOrd="0" presId="urn:microsoft.com/office/officeart/2005/8/layout/default"/>
    <dgm:cxn modelId="{4E50E17E-A5F6-46E5-AD0D-F251EE69D6A3}" srcId="{C68FAC0D-DD77-4814-95C6-6EF6413CD6ED}" destId="{62DD21B9-72B7-4FBB-B6B5-AA98828FA468}" srcOrd="0" destOrd="0" parTransId="{01DE1413-BCD6-47B9-8CAD-A094ADD77B3E}" sibTransId="{DB80F694-E40A-4FF0-AF8F-0621EBC1C381}"/>
    <dgm:cxn modelId="{10F08A9C-DA50-47D5-9080-77CDE4BB6046}" srcId="{C68FAC0D-DD77-4814-95C6-6EF6413CD6ED}" destId="{A990F818-02A5-438C-B53A-03F22252D0A7}" srcOrd="7" destOrd="0" parTransId="{EC964C34-A1BC-44FC-8A28-77F3ED4C3622}" sibTransId="{8D80C62E-5467-40F5-81B4-BE796F912FB6}"/>
    <dgm:cxn modelId="{BDBB09A3-1D52-4D32-9B7A-01D9AABFA1AD}" srcId="{C68FAC0D-DD77-4814-95C6-6EF6413CD6ED}" destId="{5AF3CD32-5B39-44D9-8FD6-994058402CB3}" srcOrd="3" destOrd="0" parTransId="{01F6696F-C82D-4091-AD58-C5EE96537893}" sibTransId="{B671B2CF-BFBB-4E5E-A6DC-0FD5FAA97FA7}"/>
    <dgm:cxn modelId="{A548EFA9-774C-44A5-8F8C-193FFD3A7860}" type="presOf" srcId="{190DCF55-7A61-4B3B-8EA9-7AA1073F3DB8}" destId="{5365B1C0-398E-458F-84FE-E43809354EFF}" srcOrd="0" destOrd="0" presId="urn:microsoft.com/office/officeart/2005/8/layout/default"/>
    <dgm:cxn modelId="{4B8F90AD-5F97-470B-B41D-C4A9A91CBC85}" type="presOf" srcId="{C68FAC0D-DD77-4814-95C6-6EF6413CD6ED}" destId="{C526DC58-9FE3-4E67-8D69-38DA82CDB3A4}" srcOrd="0" destOrd="0" presId="urn:microsoft.com/office/officeart/2005/8/layout/default"/>
    <dgm:cxn modelId="{8CA728D9-9A21-4039-87AC-8667B21514F5}" srcId="{C68FAC0D-DD77-4814-95C6-6EF6413CD6ED}" destId="{3D88599B-ADB0-437B-B788-FA7FCECC2434}" srcOrd="6" destOrd="0" parTransId="{C248B5F4-0EE9-43B0-8B34-CE5B4D3FC534}" sibTransId="{7AF941A3-3D8F-4AC2-B260-0A4F674245EB}"/>
    <dgm:cxn modelId="{2BF69BDF-51D6-488A-8081-507A44186F2C}" srcId="{C68FAC0D-DD77-4814-95C6-6EF6413CD6ED}" destId="{190DCF55-7A61-4B3B-8EA9-7AA1073F3DB8}" srcOrd="2" destOrd="0" parTransId="{F842FCE9-1E85-4395-A344-67B0DCEBC4C8}" sibTransId="{0979AC23-BDFB-4A64-97E1-F0F726A30B20}"/>
    <dgm:cxn modelId="{1AE91EF3-A965-4842-8226-B2943094EF42}" srcId="{C68FAC0D-DD77-4814-95C6-6EF6413CD6ED}" destId="{80F684BF-545E-40C6-9F66-4AEE0C9D3A72}" srcOrd="4" destOrd="0" parTransId="{DFF9B2F5-CF8D-4D9C-B3FA-B5A368A18691}" sibTransId="{93E8BBAE-BDEB-40F9-889D-56C889DAE973}"/>
    <dgm:cxn modelId="{A5B5EFFE-2B76-442A-9C39-7A352B0F0572}" type="presOf" srcId="{5AF3CD32-5B39-44D9-8FD6-994058402CB3}" destId="{96B668E1-ADDA-48D9-B12B-24BDB46821D9}" srcOrd="0" destOrd="0" presId="urn:microsoft.com/office/officeart/2005/8/layout/default"/>
    <dgm:cxn modelId="{4F5AC2B0-D2CD-4CC2-ABAF-452CD7BD269C}" type="presParOf" srcId="{C526DC58-9FE3-4E67-8D69-38DA82CDB3A4}" destId="{8797139F-765B-4D8C-B417-97E3D9015C10}" srcOrd="0" destOrd="0" presId="urn:microsoft.com/office/officeart/2005/8/layout/default"/>
    <dgm:cxn modelId="{71874026-C54C-4E75-A806-1060D5586F3E}" type="presParOf" srcId="{C526DC58-9FE3-4E67-8D69-38DA82CDB3A4}" destId="{2F1A4DA9-0DE9-4A78-940E-3FBCBE8F7D29}" srcOrd="1" destOrd="0" presId="urn:microsoft.com/office/officeart/2005/8/layout/default"/>
    <dgm:cxn modelId="{5896E1CE-5E03-4EFA-80A6-35F842565BF1}" type="presParOf" srcId="{C526DC58-9FE3-4E67-8D69-38DA82CDB3A4}" destId="{3234A7CE-A9E7-4E2D-8F6A-0E71A6A00512}" srcOrd="2" destOrd="0" presId="urn:microsoft.com/office/officeart/2005/8/layout/default"/>
    <dgm:cxn modelId="{06B46C72-B64F-4011-AA4D-47D830B7FDEB}" type="presParOf" srcId="{C526DC58-9FE3-4E67-8D69-38DA82CDB3A4}" destId="{38DA98B9-13D8-4612-B3CD-B1958A05AC62}" srcOrd="3" destOrd="0" presId="urn:microsoft.com/office/officeart/2005/8/layout/default"/>
    <dgm:cxn modelId="{D34DB739-0BC5-4FA6-9094-A60591169DAF}" type="presParOf" srcId="{C526DC58-9FE3-4E67-8D69-38DA82CDB3A4}" destId="{5365B1C0-398E-458F-84FE-E43809354EFF}" srcOrd="4" destOrd="0" presId="urn:microsoft.com/office/officeart/2005/8/layout/default"/>
    <dgm:cxn modelId="{2BBAA7FB-7017-4A95-B44B-846A67827B06}" type="presParOf" srcId="{C526DC58-9FE3-4E67-8D69-38DA82CDB3A4}" destId="{2FDBB88C-A723-4C1B-BA41-92C7C4B24473}" srcOrd="5" destOrd="0" presId="urn:microsoft.com/office/officeart/2005/8/layout/default"/>
    <dgm:cxn modelId="{EA2BBC9C-58CC-4D84-80AE-D3BEEF3C271E}" type="presParOf" srcId="{C526DC58-9FE3-4E67-8D69-38DA82CDB3A4}" destId="{96B668E1-ADDA-48D9-B12B-24BDB46821D9}" srcOrd="6" destOrd="0" presId="urn:microsoft.com/office/officeart/2005/8/layout/default"/>
    <dgm:cxn modelId="{2A84BCA4-5AB0-48E6-9B3A-FC6567CBA311}" type="presParOf" srcId="{C526DC58-9FE3-4E67-8D69-38DA82CDB3A4}" destId="{D58F102B-F2CB-4BF9-8187-DE104DA8CCA3}" srcOrd="7" destOrd="0" presId="urn:microsoft.com/office/officeart/2005/8/layout/default"/>
    <dgm:cxn modelId="{32E6F50A-A03C-45F3-B835-6D03E8A52E57}" type="presParOf" srcId="{C526DC58-9FE3-4E67-8D69-38DA82CDB3A4}" destId="{1E5572F4-59A9-4554-9ED6-97C90E7D5CCA}" srcOrd="8" destOrd="0" presId="urn:microsoft.com/office/officeart/2005/8/layout/default"/>
    <dgm:cxn modelId="{3D8831EF-2262-4092-8541-834CE72BB6CB}" type="presParOf" srcId="{C526DC58-9FE3-4E67-8D69-38DA82CDB3A4}" destId="{3B5E8CFD-7262-428F-8FDD-378A1EE87DCF}" srcOrd="9" destOrd="0" presId="urn:microsoft.com/office/officeart/2005/8/layout/default"/>
    <dgm:cxn modelId="{16C15E86-F38B-4B53-A541-FD247D66DB09}" type="presParOf" srcId="{C526DC58-9FE3-4E67-8D69-38DA82CDB3A4}" destId="{E3CEE7A0-D289-40F9-BD18-CC53514275BA}" srcOrd="10" destOrd="0" presId="urn:microsoft.com/office/officeart/2005/8/layout/default"/>
    <dgm:cxn modelId="{9C500D68-9DA3-4144-8691-73A7FF1FB387}" type="presParOf" srcId="{C526DC58-9FE3-4E67-8D69-38DA82CDB3A4}" destId="{ECAB9449-434B-437A-8B03-7A8577DFCD3E}" srcOrd="11" destOrd="0" presId="urn:microsoft.com/office/officeart/2005/8/layout/default"/>
    <dgm:cxn modelId="{888783C8-474E-43CC-8F42-1393781FB7EC}" type="presParOf" srcId="{C526DC58-9FE3-4E67-8D69-38DA82CDB3A4}" destId="{262E89E7-F031-4262-84BD-3570CEFE4FD6}" srcOrd="12" destOrd="0" presId="urn:microsoft.com/office/officeart/2005/8/layout/default"/>
    <dgm:cxn modelId="{2A3AD414-293C-43F9-90D5-B26DFF31E065}" type="presParOf" srcId="{C526DC58-9FE3-4E67-8D69-38DA82CDB3A4}" destId="{0CCD6CF0-4CDF-404B-811B-3531F8108A78}" srcOrd="13" destOrd="0" presId="urn:microsoft.com/office/officeart/2005/8/layout/default"/>
    <dgm:cxn modelId="{73E2BD41-AD8D-4512-9BAA-752BDC22373F}" type="presParOf" srcId="{C526DC58-9FE3-4E67-8D69-38DA82CDB3A4}" destId="{B50D3B8C-73D1-48B9-B706-B4198BF98A86}"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99DFE-4E65-4449-9592-05C37859C594}"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C656DA90-4F68-4593-A2AB-24A36FE5AB4B}">
      <dgm:prSet custT="1"/>
      <dgm:spPr/>
      <dgm:t>
        <a:bodyPr/>
        <a:lstStyle/>
        <a:p>
          <a:r>
            <a:rPr lang="el-GR" sz="2000">
              <a:latin typeface="Times New Roman" panose="02020603050405020304" pitchFamily="18" charset="0"/>
              <a:cs typeface="Times New Roman" panose="02020603050405020304" pitchFamily="18" charset="0"/>
            </a:rPr>
            <a:t>Teachers often rely on monolingual and traditional teaching methods </a:t>
          </a:r>
          <a:endParaRPr lang="en-US" sz="2000">
            <a:latin typeface="Times New Roman" panose="02020603050405020304" pitchFamily="18" charset="0"/>
            <a:cs typeface="Times New Roman" panose="02020603050405020304" pitchFamily="18" charset="0"/>
          </a:endParaRPr>
        </a:p>
      </dgm:t>
    </dgm:pt>
    <dgm:pt modelId="{DDD60F09-4335-453B-8269-CA768752FA28}" type="parTrans" cxnId="{E90C5137-75ED-436B-97F6-F887728435E4}">
      <dgm:prSet/>
      <dgm:spPr/>
      <dgm:t>
        <a:bodyPr/>
        <a:lstStyle/>
        <a:p>
          <a:endParaRPr lang="en-US" sz="2000">
            <a:latin typeface="Times New Roman" panose="02020603050405020304" pitchFamily="18" charset="0"/>
            <a:cs typeface="Times New Roman" panose="02020603050405020304" pitchFamily="18" charset="0"/>
          </a:endParaRPr>
        </a:p>
      </dgm:t>
    </dgm:pt>
    <dgm:pt modelId="{11BD157C-DD55-482E-A723-C891ED7CDAC9}" type="sibTrans" cxnId="{E90C5137-75ED-436B-97F6-F887728435E4}">
      <dgm:prSet/>
      <dgm:spPr/>
      <dgm:t>
        <a:bodyPr/>
        <a:lstStyle/>
        <a:p>
          <a:endParaRPr lang="en-US" sz="2000">
            <a:latin typeface="Times New Roman" panose="02020603050405020304" pitchFamily="18" charset="0"/>
            <a:cs typeface="Times New Roman" panose="02020603050405020304" pitchFamily="18" charset="0"/>
          </a:endParaRPr>
        </a:p>
      </dgm:t>
    </dgm:pt>
    <dgm:pt modelId="{9463DFD0-8A0F-4A74-9C96-A4084764A6F1}">
      <dgm:prSet custT="1"/>
      <dgm:spPr/>
      <dgm:t>
        <a:bodyPr/>
        <a:lstStyle/>
        <a:p>
          <a:r>
            <a:rPr lang="el-GR" sz="2000">
              <a:latin typeface="Times New Roman" panose="02020603050405020304" pitchFamily="18" charset="0"/>
              <a:cs typeface="Times New Roman" panose="02020603050405020304" pitchFamily="18" charset="0"/>
            </a:rPr>
            <a:t>Lack of training in</a:t>
          </a:r>
          <a:r>
            <a:rPr lang="en-US" sz="2000">
              <a:latin typeface="Times New Roman" panose="02020603050405020304" pitchFamily="18" charset="0"/>
              <a:cs typeface="Times New Roman" panose="02020603050405020304" pitchFamily="18" charset="0"/>
            </a:rPr>
            <a:t> </a:t>
          </a:r>
          <a:r>
            <a:rPr lang="el-GR" sz="2000">
              <a:latin typeface="Times New Roman" panose="02020603050405020304" pitchFamily="18" charset="0"/>
              <a:cs typeface="Times New Roman" panose="02020603050405020304" pitchFamily="18" charset="0"/>
            </a:rPr>
            <a:t>Differentiated instruction </a:t>
          </a:r>
          <a:endParaRPr lang="en-US" sz="2000">
            <a:latin typeface="Times New Roman" panose="02020603050405020304" pitchFamily="18" charset="0"/>
            <a:cs typeface="Times New Roman" panose="02020603050405020304" pitchFamily="18" charset="0"/>
          </a:endParaRPr>
        </a:p>
      </dgm:t>
    </dgm:pt>
    <dgm:pt modelId="{983A7498-66D0-4565-8641-DC20B80239D9}" type="parTrans" cxnId="{AA0A4F7B-0AE0-4B55-B7D6-383B40926408}">
      <dgm:prSet/>
      <dgm:spPr/>
      <dgm:t>
        <a:bodyPr/>
        <a:lstStyle/>
        <a:p>
          <a:endParaRPr lang="en-US" sz="2000">
            <a:latin typeface="Times New Roman" panose="02020603050405020304" pitchFamily="18" charset="0"/>
            <a:cs typeface="Times New Roman" panose="02020603050405020304" pitchFamily="18" charset="0"/>
          </a:endParaRPr>
        </a:p>
      </dgm:t>
    </dgm:pt>
    <dgm:pt modelId="{329C76DA-3292-408A-A9C0-1889DBA6C28A}" type="sibTrans" cxnId="{AA0A4F7B-0AE0-4B55-B7D6-383B40926408}">
      <dgm:prSet/>
      <dgm:spPr/>
      <dgm:t>
        <a:bodyPr/>
        <a:lstStyle/>
        <a:p>
          <a:endParaRPr lang="en-US" sz="2000">
            <a:latin typeface="Times New Roman" panose="02020603050405020304" pitchFamily="18" charset="0"/>
            <a:cs typeface="Times New Roman" panose="02020603050405020304" pitchFamily="18" charset="0"/>
          </a:endParaRPr>
        </a:p>
      </dgm:t>
    </dgm:pt>
    <dgm:pt modelId="{6FCA5FDB-6832-441A-B7A4-615BDC07F809}">
      <dgm:prSet custT="1"/>
      <dgm:spPr/>
      <dgm:t>
        <a:bodyPr/>
        <a:lstStyle/>
        <a:p>
          <a:r>
            <a:rPr lang="en-US" sz="2000">
              <a:latin typeface="Times New Roman" panose="02020603050405020304" pitchFamily="18" charset="0"/>
              <a:cs typeface="Times New Roman" panose="02020603050405020304" pitchFamily="18" charset="0"/>
            </a:rPr>
            <a:t>Lack of </a:t>
          </a:r>
          <a:r>
            <a:rPr lang="el-GR" sz="2000">
              <a:latin typeface="Times New Roman" panose="02020603050405020304" pitchFamily="18" charset="0"/>
              <a:cs typeface="Times New Roman" panose="02020603050405020304" pitchFamily="18" charset="0"/>
            </a:rPr>
            <a:t>Intercultural teaching strategies </a:t>
          </a:r>
          <a:endParaRPr lang="en-US" sz="2000">
            <a:latin typeface="Times New Roman" panose="02020603050405020304" pitchFamily="18" charset="0"/>
            <a:cs typeface="Times New Roman" panose="02020603050405020304" pitchFamily="18" charset="0"/>
          </a:endParaRPr>
        </a:p>
      </dgm:t>
    </dgm:pt>
    <dgm:pt modelId="{744DD34C-3B7B-4A24-8C6D-D110BD0EEB6A}" type="parTrans" cxnId="{65EAFE13-0EAD-4195-8F36-3D1847AE813E}">
      <dgm:prSet/>
      <dgm:spPr/>
      <dgm:t>
        <a:bodyPr/>
        <a:lstStyle/>
        <a:p>
          <a:endParaRPr lang="en-US" sz="2000">
            <a:latin typeface="Times New Roman" panose="02020603050405020304" pitchFamily="18" charset="0"/>
            <a:cs typeface="Times New Roman" panose="02020603050405020304" pitchFamily="18" charset="0"/>
          </a:endParaRPr>
        </a:p>
      </dgm:t>
    </dgm:pt>
    <dgm:pt modelId="{16496D76-2A0F-4C0C-ABCC-4941F539A32A}" type="sibTrans" cxnId="{65EAFE13-0EAD-4195-8F36-3D1847AE813E}">
      <dgm:prSet/>
      <dgm:spPr/>
      <dgm:t>
        <a:bodyPr/>
        <a:lstStyle/>
        <a:p>
          <a:endParaRPr lang="en-US" sz="2000">
            <a:latin typeface="Times New Roman" panose="02020603050405020304" pitchFamily="18" charset="0"/>
            <a:cs typeface="Times New Roman" panose="02020603050405020304" pitchFamily="18" charset="0"/>
          </a:endParaRPr>
        </a:p>
      </dgm:t>
    </dgm:pt>
    <dgm:pt modelId="{7117DC44-D13A-4EAE-A93D-41B7BF77CEEA}">
      <dgm:prSet custT="1"/>
      <dgm:spPr/>
      <dgm:t>
        <a:bodyPr/>
        <a:lstStyle/>
        <a:p>
          <a:r>
            <a:rPr lang="el-GR" sz="2000">
              <a:latin typeface="Times New Roman" panose="02020603050405020304" pitchFamily="18" charset="0"/>
              <a:cs typeface="Times New Roman" panose="02020603050405020304" pitchFamily="18" charset="0"/>
            </a:rPr>
            <a:t>Limited resources and support restrict teachers’ flexibility </a:t>
          </a:r>
          <a:endParaRPr lang="en-US" sz="2000">
            <a:latin typeface="Times New Roman" panose="02020603050405020304" pitchFamily="18" charset="0"/>
            <a:cs typeface="Times New Roman" panose="02020603050405020304" pitchFamily="18" charset="0"/>
          </a:endParaRPr>
        </a:p>
      </dgm:t>
    </dgm:pt>
    <dgm:pt modelId="{CAB75204-F285-4979-AD17-D09E14B736D1}" type="parTrans" cxnId="{00D42203-1DF7-4082-AA33-AF8D2E91A5AC}">
      <dgm:prSet/>
      <dgm:spPr/>
      <dgm:t>
        <a:bodyPr/>
        <a:lstStyle/>
        <a:p>
          <a:endParaRPr lang="en-US" sz="2000">
            <a:latin typeface="Times New Roman" panose="02020603050405020304" pitchFamily="18" charset="0"/>
            <a:cs typeface="Times New Roman" panose="02020603050405020304" pitchFamily="18" charset="0"/>
          </a:endParaRPr>
        </a:p>
      </dgm:t>
    </dgm:pt>
    <dgm:pt modelId="{9F872A5E-D5A2-4519-A68A-0007C84E2672}" type="sibTrans" cxnId="{00D42203-1DF7-4082-AA33-AF8D2E91A5AC}">
      <dgm:prSet/>
      <dgm:spPr/>
      <dgm:t>
        <a:bodyPr/>
        <a:lstStyle/>
        <a:p>
          <a:endParaRPr lang="en-US" sz="2000">
            <a:latin typeface="Times New Roman" panose="02020603050405020304" pitchFamily="18" charset="0"/>
            <a:cs typeface="Times New Roman" panose="02020603050405020304" pitchFamily="18" charset="0"/>
          </a:endParaRPr>
        </a:p>
      </dgm:t>
    </dgm:pt>
    <dgm:pt modelId="{DF5A8E8C-6B7E-4FED-BBD1-357BF6A192CC}">
      <dgm:prSet custT="1"/>
      <dgm:spPr/>
      <dgm:t>
        <a:bodyPr/>
        <a:lstStyle/>
        <a:p>
          <a:r>
            <a:rPr lang="el-GR" sz="2000">
              <a:latin typeface="Times New Roman" panose="02020603050405020304" pitchFamily="18" charset="0"/>
              <a:cs typeface="Times New Roman" panose="02020603050405020304" pitchFamily="18" charset="0"/>
            </a:rPr>
            <a:t>Strict curriculum requirements encourage teacher-centered and ethnocentric approaches </a:t>
          </a:r>
          <a:endParaRPr lang="en-US" sz="2000">
            <a:latin typeface="Times New Roman" panose="02020603050405020304" pitchFamily="18" charset="0"/>
            <a:cs typeface="Times New Roman" panose="02020603050405020304" pitchFamily="18" charset="0"/>
          </a:endParaRPr>
        </a:p>
      </dgm:t>
    </dgm:pt>
    <dgm:pt modelId="{CE6D5036-77AB-4F35-AB96-CBA55833BDB8}" type="parTrans" cxnId="{0BBAB847-18D3-4237-9A08-2E4EA23C6BF1}">
      <dgm:prSet/>
      <dgm:spPr/>
      <dgm:t>
        <a:bodyPr/>
        <a:lstStyle/>
        <a:p>
          <a:endParaRPr lang="en-US" sz="2000">
            <a:latin typeface="Times New Roman" panose="02020603050405020304" pitchFamily="18" charset="0"/>
            <a:cs typeface="Times New Roman" panose="02020603050405020304" pitchFamily="18" charset="0"/>
          </a:endParaRPr>
        </a:p>
      </dgm:t>
    </dgm:pt>
    <dgm:pt modelId="{6B8C4A4A-3F62-437D-8960-F08330601B2D}" type="sibTrans" cxnId="{0BBAB847-18D3-4237-9A08-2E4EA23C6BF1}">
      <dgm:prSet/>
      <dgm:spPr/>
      <dgm:t>
        <a:bodyPr/>
        <a:lstStyle/>
        <a:p>
          <a:endParaRPr lang="en-US" sz="2000">
            <a:latin typeface="Times New Roman" panose="02020603050405020304" pitchFamily="18" charset="0"/>
            <a:cs typeface="Times New Roman" panose="02020603050405020304" pitchFamily="18" charset="0"/>
          </a:endParaRPr>
        </a:p>
      </dgm:t>
    </dgm:pt>
    <dgm:pt modelId="{E06A8346-8EA3-4A2E-BDAC-CD8A56D08DB3}">
      <dgm:prSet custT="1"/>
      <dgm:spPr/>
      <dgm:t>
        <a:bodyPr/>
        <a:lstStyle/>
        <a:p>
          <a:r>
            <a:rPr lang="el-GR" sz="2000">
              <a:latin typeface="Times New Roman" panose="02020603050405020304" pitchFamily="18" charset="0"/>
              <a:cs typeface="Times New Roman" panose="02020603050405020304" pitchFamily="18" charset="0"/>
            </a:rPr>
            <a:t>Fear of evaluation and curriculum deviation discourages innovation</a:t>
          </a:r>
          <a:endParaRPr lang="en-US" sz="2000">
            <a:latin typeface="Times New Roman" panose="02020603050405020304" pitchFamily="18" charset="0"/>
            <a:cs typeface="Times New Roman" panose="02020603050405020304" pitchFamily="18" charset="0"/>
          </a:endParaRPr>
        </a:p>
      </dgm:t>
    </dgm:pt>
    <dgm:pt modelId="{454987B8-2CC8-4C61-A4C1-4B54F6D63484}" type="parTrans" cxnId="{D6F01722-2E5D-4C76-B689-BAD9AE467137}">
      <dgm:prSet/>
      <dgm:spPr/>
      <dgm:t>
        <a:bodyPr/>
        <a:lstStyle/>
        <a:p>
          <a:endParaRPr lang="en-US" sz="2000">
            <a:latin typeface="Times New Roman" panose="02020603050405020304" pitchFamily="18" charset="0"/>
            <a:cs typeface="Times New Roman" panose="02020603050405020304" pitchFamily="18" charset="0"/>
          </a:endParaRPr>
        </a:p>
      </dgm:t>
    </dgm:pt>
    <dgm:pt modelId="{44355634-BD9E-415D-A707-7CCA08D7D02A}" type="sibTrans" cxnId="{D6F01722-2E5D-4C76-B689-BAD9AE467137}">
      <dgm:prSet/>
      <dgm:spPr/>
      <dgm:t>
        <a:bodyPr/>
        <a:lstStyle/>
        <a:p>
          <a:endParaRPr lang="en-US" sz="2000">
            <a:latin typeface="Times New Roman" panose="02020603050405020304" pitchFamily="18" charset="0"/>
            <a:cs typeface="Times New Roman" panose="02020603050405020304" pitchFamily="18" charset="0"/>
          </a:endParaRPr>
        </a:p>
      </dgm:t>
    </dgm:pt>
    <dgm:pt modelId="{F50867A1-66F2-4EA3-9BAE-65D011BE2879}">
      <dgm:prSet custT="1"/>
      <dgm:spPr/>
      <dgm:t>
        <a:bodyPr/>
        <a:lstStyle/>
        <a:p>
          <a:r>
            <a:rPr lang="el-GR" sz="2000">
              <a:latin typeface="Times New Roman" panose="02020603050405020304" pitchFamily="18" charset="0"/>
              <a:cs typeface="Times New Roman" panose="02020603050405020304" pitchFamily="18" charset="0"/>
            </a:rPr>
            <a:t>limited digital literacy</a:t>
          </a:r>
          <a:endParaRPr lang="en-US" sz="2000">
            <a:latin typeface="Times New Roman" panose="02020603050405020304" pitchFamily="18" charset="0"/>
            <a:cs typeface="Times New Roman" panose="02020603050405020304" pitchFamily="18" charset="0"/>
          </a:endParaRPr>
        </a:p>
      </dgm:t>
    </dgm:pt>
    <dgm:pt modelId="{8B7ED990-F418-49EC-9FBB-CD8B712044AA}" type="parTrans" cxnId="{E575292B-D132-4ECE-AA40-F437099DF31C}">
      <dgm:prSet/>
      <dgm:spPr/>
      <dgm:t>
        <a:bodyPr/>
        <a:lstStyle/>
        <a:p>
          <a:endParaRPr lang="en-US" sz="2000">
            <a:latin typeface="Times New Roman" panose="02020603050405020304" pitchFamily="18" charset="0"/>
            <a:cs typeface="Times New Roman" panose="02020603050405020304" pitchFamily="18" charset="0"/>
          </a:endParaRPr>
        </a:p>
      </dgm:t>
    </dgm:pt>
    <dgm:pt modelId="{2A562FDA-62DE-47BD-A359-594459E83D80}" type="sibTrans" cxnId="{E575292B-D132-4ECE-AA40-F437099DF31C}">
      <dgm:prSet/>
      <dgm:spPr/>
      <dgm:t>
        <a:bodyPr/>
        <a:lstStyle/>
        <a:p>
          <a:endParaRPr lang="en-US" sz="2000">
            <a:latin typeface="Times New Roman" panose="02020603050405020304" pitchFamily="18" charset="0"/>
            <a:cs typeface="Times New Roman" panose="02020603050405020304" pitchFamily="18" charset="0"/>
          </a:endParaRPr>
        </a:p>
      </dgm:t>
    </dgm:pt>
    <dgm:pt modelId="{DBC07843-8B6E-41A1-AB7B-F4EBD524F983}">
      <dgm:prSet custT="1"/>
      <dgm:spPr/>
      <dgm:t>
        <a:bodyPr/>
        <a:lstStyle/>
        <a:p>
          <a:r>
            <a:rPr lang="el-GR" sz="2000">
              <a:latin typeface="Times New Roman" panose="02020603050405020304" pitchFamily="18" charset="0"/>
              <a:cs typeface="Times New Roman" panose="02020603050405020304" pitchFamily="18" charset="0"/>
            </a:rPr>
            <a:t>Innovative strategies (e.g., art, music, cultural activities, play-based learning, translanguaging) are difficult to implement </a:t>
          </a:r>
          <a:endParaRPr lang="en-US" sz="2000">
            <a:latin typeface="Times New Roman" panose="02020603050405020304" pitchFamily="18" charset="0"/>
            <a:cs typeface="Times New Roman" panose="02020603050405020304" pitchFamily="18" charset="0"/>
          </a:endParaRPr>
        </a:p>
      </dgm:t>
    </dgm:pt>
    <dgm:pt modelId="{1B1E6F8F-6D0A-43BB-B0CD-5B8FEED9C2C5}" type="parTrans" cxnId="{F7B60AE1-6526-4979-BE18-0C74A4BCC425}">
      <dgm:prSet/>
      <dgm:spPr/>
      <dgm:t>
        <a:bodyPr/>
        <a:lstStyle/>
        <a:p>
          <a:endParaRPr lang="en-US" sz="2000">
            <a:latin typeface="Times New Roman" panose="02020603050405020304" pitchFamily="18" charset="0"/>
            <a:cs typeface="Times New Roman" panose="02020603050405020304" pitchFamily="18" charset="0"/>
          </a:endParaRPr>
        </a:p>
      </dgm:t>
    </dgm:pt>
    <dgm:pt modelId="{B85BBE6E-B93E-4DDB-A95C-43235599F1BD}" type="sibTrans" cxnId="{F7B60AE1-6526-4979-BE18-0C74A4BCC425}">
      <dgm:prSet/>
      <dgm:spPr/>
      <dgm:t>
        <a:bodyPr/>
        <a:lstStyle/>
        <a:p>
          <a:endParaRPr lang="en-US" sz="2000">
            <a:latin typeface="Times New Roman" panose="02020603050405020304" pitchFamily="18" charset="0"/>
            <a:cs typeface="Times New Roman" panose="02020603050405020304" pitchFamily="18" charset="0"/>
          </a:endParaRPr>
        </a:p>
      </dgm:t>
    </dgm:pt>
    <dgm:pt modelId="{4A6B030F-6A9B-410D-B83E-864010241F66}">
      <dgm:prSet custT="1"/>
      <dgm:spPr/>
      <dgm:t>
        <a:bodyPr/>
        <a:lstStyle/>
        <a:p>
          <a:r>
            <a:rPr lang="en-US" sz="2000" dirty="0">
              <a:latin typeface="Times New Roman" panose="02020603050405020304" pitchFamily="18" charset="0"/>
              <a:cs typeface="Times New Roman" panose="02020603050405020304" pitchFamily="18" charset="0"/>
            </a:rPr>
            <a:t>No </a:t>
          </a:r>
          <a:r>
            <a:rPr lang="el-GR" sz="2000" dirty="0">
              <a:latin typeface="Times New Roman" panose="02020603050405020304" pitchFamily="18" charset="0"/>
              <a:cs typeface="Times New Roman" panose="02020603050405020304" pitchFamily="18" charset="0"/>
            </a:rPr>
            <a:t>Cultural </a:t>
          </a:r>
          <a:r>
            <a:rPr lang="el-GR" sz="2000" dirty="0" err="1">
              <a:latin typeface="Times New Roman" panose="02020603050405020304" pitchFamily="18" charset="0"/>
              <a:cs typeface="Times New Roman" panose="02020603050405020304" pitchFamily="18" charset="0"/>
            </a:rPr>
            <a:t>mediators</a:t>
          </a:r>
          <a:endParaRPr lang="en-US" sz="2000" dirty="0">
            <a:latin typeface="Times New Roman" panose="02020603050405020304" pitchFamily="18" charset="0"/>
            <a:cs typeface="Times New Roman" panose="02020603050405020304" pitchFamily="18" charset="0"/>
          </a:endParaRPr>
        </a:p>
      </dgm:t>
    </dgm:pt>
    <dgm:pt modelId="{C5A57520-9112-4E6A-8713-B86715472A37}" type="parTrans" cxnId="{7856866D-196B-4694-82EF-2675057632D4}">
      <dgm:prSet/>
      <dgm:spPr/>
      <dgm:t>
        <a:bodyPr/>
        <a:lstStyle/>
        <a:p>
          <a:endParaRPr lang="en-US" sz="2000">
            <a:latin typeface="Times New Roman" panose="02020603050405020304" pitchFamily="18" charset="0"/>
            <a:cs typeface="Times New Roman" panose="02020603050405020304" pitchFamily="18" charset="0"/>
          </a:endParaRPr>
        </a:p>
      </dgm:t>
    </dgm:pt>
    <dgm:pt modelId="{0D8C8AD6-B90F-4DCA-BC6B-DF27F5737EA3}" type="sibTrans" cxnId="{7856866D-196B-4694-82EF-2675057632D4}">
      <dgm:prSet/>
      <dgm:spPr/>
      <dgm:t>
        <a:bodyPr/>
        <a:lstStyle/>
        <a:p>
          <a:endParaRPr lang="en-US" sz="2000">
            <a:latin typeface="Times New Roman" panose="02020603050405020304" pitchFamily="18" charset="0"/>
            <a:cs typeface="Times New Roman" panose="02020603050405020304" pitchFamily="18" charset="0"/>
          </a:endParaRPr>
        </a:p>
      </dgm:t>
    </dgm:pt>
    <dgm:pt modelId="{F98ADF33-5035-4855-B918-131EBAA00289}">
      <dgm:prSet custT="1"/>
      <dgm:spPr/>
      <dgm:t>
        <a:bodyPr/>
        <a:lstStyle/>
        <a:p>
          <a:r>
            <a:rPr lang="el-GR" sz="2000">
              <a:latin typeface="Times New Roman" panose="02020603050405020304" pitchFamily="18" charset="0"/>
              <a:cs typeface="Times New Roman" panose="02020603050405020304" pitchFamily="18" charset="0"/>
            </a:rPr>
            <a:t>Teachers may hesitate to incorporate students’ Cultural backgrounds</a:t>
          </a:r>
          <a:r>
            <a:rPr lang="en-US" sz="2000">
              <a:latin typeface="Times New Roman" panose="02020603050405020304" pitchFamily="18" charset="0"/>
              <a:cs typeface="Times New Roman" panose="02020603050405020304" pitchFamily="18" charset="0"/>
            </a:rPr>
            <a:t>, </a:t>
          </a:r>
          <a:r>
            <a:rPr lang="el-GR" sz="2000">
              <a:latin typeface="Times New Roman" panose="02020603050405020304" pitchFamily="18" charset="0"/>
              <a:cs typeface="Times New Roman" panose="02020603050405020304" pitchFamily="18" charset="0"/>
            </a:rPr>
            <a:t>Languages </a:t>
          </a:r>
          <a:r>
            <a:rPr lang="en-US" sz="2000">
              <a:latin typeface="Times New Roman" panose="02020603050405020304" pitchFamily="18" charset="0"/>
              <a:cs typeface="Times New Roman" panose="02020603050405020304" pitchFamily="18" charset="0"/>
            </a:rPr>
            <a:t>and </a:t>
          </a:r>
          <a:r>
            <a:rPr lang="el-GR" sz="2000">
              <a:latin typeface="Times New Roman" panose="02020603050405020304" pitchFamily="18" charset="0"/>
              <a:cs typeface="Times New Roman" panose="02020603050405020304" pitchFamily="18" charset="0"/>
            </a:rPr>
            <a:t>Experiences as learning resources </a:t>
          </a:r>
          <a:endParaRPr lang="en-US" sz="2000">
            <a:latin typeface="Times New Roman" panose="02020603050405020304" pitchFamily="18" charset="0"/>
            <a:cs typeface="Times New Roman" panose="02020603050405020304" pitchFamily="18" charset="0"/>
          </a:endParaRPr>
        </a:p>
      </dgm:t>
    </dgm:pt>
    <dgm:pt modelId="{FF7FF85B-7D10-4E14-930F-A412E6D7BCE8}" type="parTrans" cxnId="{7E3323D1-E96F-4B79-A9B1-F2646C1EC79C}">
      <dgm:prSet/>
      <dgm:spPr/>
      <dgm:t>
        <a:bodyPr/>
        <a:lstStyle/>
        <a:p>
          <a:endParaRPr lang="en-US" sz="2000">
            <a:latin typeface="Times New Roman" panose="02020603050405020304" pitchFamily="18" charset="0"/>
            <a:cs typeface="Times New Roman" panose="02020603050405020304" pitchFamily="18" charset="0"/>
          </a:endParaRPr>
        </a:p>
      </dgm:t>
    </dgm:pt>
    <dgm:pt modelId="{E2F0B3EA-A106-4240-B6F3-4E6D27F65CBE}" type="sibTrans" cxnId="{7E3323D1-E96F-4B79-A9B1-F2646C1EC79C}">
      <dgm:prSet/>
      <dgm:spPr/>
      <dgm:t>
        <a:bodyPr/>
        <a:lstStyle/>
        <a:p>
          <a:endParaRPr lang="en-US" sz="2000">
            <a:latin typeface="Times New Roman" panose="02020603050405020304" pitchFamily="18" charset="0"/>
            <a:cs typeface="Times New Roman" panose="02020603050405020304" pitchFamily="18" charset="0"/>
          </a:endParaRPr>
        </a:p>
      </dgm:t>
    </dgm:pt>
    <dgm:pt modelId="{8B5F0D74-145B-4936-ADFC-03117D34703D}" type="pres">
      <dgm:prSet presAssocID="{BE999DFE-4E65-4449-9592-05C37859C594}" presName="vert0" presStyleCnt="0">
        <dgm:presLayoutVars>
          <dgm:dir/>
          <dgm:animOne val="branch"/>
          <dgm:animLvl val="lvl"/>
        </dgm:presLayoutVars>
      </dgm:prSet>
      <dgm:spPr/>
    </dgm:pt>
    <dgm:pt modelId="{D101E18D-C9B0-4C9B-876E-EC9C1432FA42}" type="pres">
      <dgm:prSet presAssocID="{C656DA90-4F68-4593-A2AB-24A36FE5AB4B}" presName="thickLine" presStyleLbl="alignNode1" presStyleIdx="0" presStyleCnt="10"/>
      <dgm:spPr/>
    </dgm:pt>
    <dgm:pt modelId="{6E19FF3E-EA58-40DF-90EF-ED744C18AEA1}" type="pres">
      <dgm:prSet presAssocID="{C656DA90-4F68-4593-A2AB-24A36FE5AB4B}" presName="horz1" presStyleCnt="0"/>
      <dgm:spPr/>
    </dgm:pt>
    <dgm:pt modelId="{FFC239FF-3DEF-461E-852C-EBF77D2D5E75}" type="pres">
      <dgm:prSet presAssocID="{C656DA90-4F68-4593-A2AB-24A36FE5AB4B}" presName="tx1" presStyleLbl="revTx" presStyleIdx="0" presStyleCnt="10"/>
      <dgm:spPr/>
    </dgm:pt>
    <dgm:pt modelId="{0D35082E-A267-4AEA-9215-1A0DA2392A04}" type="pres">
      <dgm:prSet presAssocID="{C656DA90-4F68-4593-A2AB-24A36FE5AB4B}" presName="vert1" presStyleCnt="0"/>
      <dgm:spPr/>
    </dgm:pt>
    <dgm:pt modelId="{B1CE5603-F552-494C-A290-42B63AD436F1}" type="pres">
      <dgm:prSet presAssocID="{9463DFD0-8A0F-4A74-9C96-A4084764A6F1}" presName="thickLine" presStyleLbl="alignNode1" presStyleIdx="1" presStyleCnt="10"/>
      <dgm:spPr/>
    </dgm:pt>
    <dgm:pt modelId="{7E31CF50-82B5-42C6-A5C7-EA1580065CB5}" type="pres">
      <dgm:prSet presAssocID="{9463DFD0-8A0F-4A74-9C96-A4084764A6F1}" presName="horz1" presStyleCnt="0"/>
      <dgm:spPr/>
    </dgm:pt>
    <dgm:pt modelId="{AECE1225-66DE-4951-8D5D-4A39FF4D036C}" type="pres">
      <dgm:prSet presAssocID="{9463DFD0-8A0F-4A74-9C96-A4084764A6F1}" presName="tx1" presStyleLbl="revTx" presStyleIdx="1" presStyleCnt="10"/>
      <dgm:spPr/>
    </dgm:pt>
    <dgm:pt modelId="{9F723FAB-9E25-4390-B6BD-C252E00BF1BE}" type="pres">
      <dgm:prSet presAssocID="{9463DFD0-8A0F-4A74-9C96-A4084764A6F1}" presName="vert1" presStyleCnt="0"/>
      <dgm:spPr/>
    </dgm:pt>
    <dgm:pt modelId="{009928EA-39A2-4EF7-A05C-F543D4077B20}" type="pres">
      <dgm:prSet presAssocID="{6FCA5FDB-6832-441A-B7A4-615BDC07F809}" presName="thickLine" presStyleLbl="alignNode1" presStyleIdx="2" presStyleCnt="10"/>
      <dgm:spPr/>
    </dgm:pt>
    <dgm:pt modelId="{BDFE6E83-9DCF-4625-8E01-555BC5118F52}" type="pres">
      <dgm:prSet presAssocID="{6FCA5FDB-6832-441A-B7A4-615BDC07F809}" presName="horz1" presStyleCnt="0"/>
      <dgm:spPr/>
    </dgm:pt>
    <dgm:pt modelId="{7B58BD39-A221-460A-920D-3D1BAE344B0B}" type="pres">
      <dgm:prSet presAssocID="{6FCA5FDB-6832-441A-B7A4-615BDC07F809}" presName="tx1" presStyleLbl="revTx" presStyleIdx="2" presStyleCnt="10"/>
      <dgm:spPr/>
    </dgm:pt>
    <dgm:pt modelId="{C58BD643-1B2B-4B10-B77F-F08603BBEE43}" type="pres">
      <dgm:prSet presAssocID="{6FCA5FDB-6832-441A-B7A4-615BDC07F809}" presName="vert1" presStyleCnt="0"/>
      <dgm:spPr/>
    </dgm:pt>
    <dgm:pt modelId="{E74D0D37-6F9E-4607-BCD3-B3DB15571413}" type="pres">
      <dgm:prSet presAssocID="{7117DC44-D13A-4EAE-A93D-41B7BF77CEEA}" presName="thickLine" presStyleLbl="alignNode1" presStyleIdx="3" presStyleCnt="10"/>
      <dgm:spPr/>
    </dgm:pt>
    <dgm:pt modelId="{E0847D0A-CFC3-4695-BEE9-D03F014283E5}" type="pres">
      <dgm:prSet presAssocID="{7117DC44-D13A-4EAE-A93D-41B7BF77CEEA}" presName="horz1" presStyleCnt="0"/>
      <dgm:spPr/>
    </dgm:pt>
    <dgm:pt modelId="{0EF95EEA-226D-46B6-A3ED-230B9290ED77}" type="pres">
      <dgm:prSet presAssocID="{7117DC44-D13A-4EAE-A93D-41B7BF77CEEA}" presName="tx1" presStyleLbl="revTx" presStyleIdx="3" presStyleCnt="10"/>
      <dgm:spPr/>
    </dgm:pt>
    <dgm:pt modelId="{D15BF38B-E99E-4557-B5F5-97F96C5947BC}" type="pres">
      <dgm:prSet presAssocID="{7117DC44-D13A-4EAE-A93D-41B7BF77CEEA}" presName="vert1" presStyleCnt="0"/>
      <dgm:spPr/>
    </dgm:pt>
    <dgm:pt modelId="{E6B18EAC-5C9B-4778-8A70-AFF86EB20A25}" type="pres">
      <dgm:prSet presAssocID="{DF5A8E8C-6B7E-4FED-BBD1-357BF6A192CC}" presName="thickLine" presStyleLbl="alignNode1" presStyleIdx="4" presStyleCnt="10"/>
      <dgm:spPr/>
    </dgm:pt>
    <dgm:pt modelId="{567085EB-3D30-4549-866C-FEB96177185A}" type="pres">
      <dgm:prSet presAssocID="{DF5A8E8C-6B7E-4FED-BBD1-357BF6A192CC}" presName="horz1" presStyleCnt="0"/>
      <dgm:spPr/>
    </dgm:pt>
    <dgm:pt modelId="{80CE68CB-4017-46FC-82B6-E640D1CD8B1D}" type="pres">
      <dgm:prSet presAssocID="{DF5A8E8C-6B7E-4FED-BBD1-357BF6A192CC}" presName="tx1" presStyleLbl="revTx" presStyleIdx="4" presStyleCnt="10"/>
      <dgm:spPr/>
    </dgm:pt>
    <dgm:pt modelId="{D46CE7EC-46A7-43BA-BF46-CF932260B93E}" type="pres">
      <dgm:prSet presAssocID="{DF5A8E8C-6B7E-4FED-BBD1-357BF6A192CC}" presName="vert1" presStyleCnt="0"/>
      <dgm:spPr/>
    </dgm:pt>
    <dgm:pt modelId="{83A7ED4A-F00A-46E7-9C10-E5BDD8497D8D}" type="pres">
      <dgm:prSet presAssocID="{E06A8346-8EA3-4A2E-BDAC-CD8A56D08DB3}" presName="thickLine" presStyleLbl="alignNode1" presStyleIdx="5" presStyleCnt="10"/>
      <dgm:spPr/>
    </dgm:pt>
    <dgm:pt modelId="{B2C3A7C3-96B7-4C8B-BCD1-B52DA0E0391C}" type="pres">
      <dgm:prSet presAssocID="{E06A8346-8EA3-4A2E-BDAC-CD8A56D08DB3}" presName="horz1" presStyleCnt="0"/>
      <dgm:spPr/>
    </dgm:pt>
    <dgm:pt modelId="{DF777D41-5F43-400C-80D7-FEB47E7C280A}" type="pres">
      <dgm:prSet presAssocID="{E06A8346-8EA3-4A2E-BDAC-CD8A56D08DB3}" presName="tx1" presStyleLbl="revTx" presStyleIdx="5" presStyleCnt="10"/>
      <dgm:spPr/>
    </dgm:pt>
    <dgm:pt modelId="{4366FA30-EF8E-40C0-8680-B3530332D9D1}" type="pres">
      <dgm:prSet presAssocID="{E06A8346-8EA3-4A2E-BDAC-CD8A56D08DB3}" presName="vert1" presStyleCnt="0"/>
      <dgm:spPr/>
    </dgm:pt>
    <dgm:pt modelId="{77ACD1E0-0635-46C0-9D6B-9BD39477DEF7}" type="pres">
      <dgm:prSet presAssocID="{F50867A1-66F2-4EA3-9BAE-65D011BE2879}" presName="thickLine" presStyleLbl="alignNode1" presStyleIdx="6" presStyleCnt="10"/>
      <dgm:spPr/>
    </dgm:pt>
    <dgm:pt modelId="{DD0DEB67-2AE7-4611-B431-7E57C1A0272A}" type="pres">
      <dgm:prSet presAssocID="{F50867A1-66F2-4EA3-9BAE-65D011BE2879}" presName="horz1" presStyleCnt="0"/>
      <dgm:spPr/>
    </dgm:pt>
    <dgm:pt modelId="{9EED62E7-F9DF-441D-A7D4-45333BC86AC9}" type="pres">
      <dgm:prSet presAssocID="{F50867A1-66F2-4EA3-9BAE-65D011BE2879}" presName="tx1" presStyleLbl="revTx" presStyleIdx="6" presStyleCnt="10"/>
      <dgm:spPr/>
    </dgm:pt>
    <dgm:pt modelId="{35B004CD-80B6-4D62-B659-8FFD5F08C750}" type="pres">
      <dgm:prSet presAssocID="{F50867A1-66F2-4EA3-9BAE-65D011BE2879}" presName="vert1" presStyleCnt="0"/>
      <dgm:spPr/>
    </dgm:pt>
    <dgm:pt modelId="{EF3CA051-2B10-4A4F-B471-7604FA1741E6}" type="pres">
      <dgm:prSet presAssocID="{DBC07843-8B6E-41A1-AB7B-F4EBD524F983}" presName="thickLine" presStyleLbl="alignNode1" presStyleIdx="7" presStyleCnt="10"/>
      <dgm:spPr/>
    </dgm:pt>
    <dgm:pt modelId="{BD2E61DF-BA74-4A77-A39C-681F95E400A6}" type="pres">
      <dgm:prSet presAssocID="{DBC07843-8B6E-41A1-AB7B-F4EBD524F983}" presName="horz1" presStyleCnt="0"/>
      <dgm:spPr/>
    </dgm:pt>
    <dgm:pt modelId="{92634793-888D-4A24-AB07-A2C2E576A2D8}" type="pres">
      <dgm:prSet presAssocID="{DBC07843-8B6E-41A1-AB7B-F4EBD524F983}" presName="tx1" presStyleLbl="revTx" presStyleIdx="7" presStyleCnt="10"/>
      <dgm:spPr/>
    </dgm:pt>
    <dgm:pt modelId="{68E23FE7-3090-4BC1-B740-73E692B18507}" type="pres">
      <dgm:prSet presAssocID="{DBC07843-8B6E-41A1-AB7B-F4EBD524F983}" presName="vert1" presStyleCnt="0"/>
      <dgm:spPr/>
    </dgm:pt>
    <dgm:pt modelId="{A5739887-D48D-4894-BE0D-19B2C059C740}" type="pres">
      <dgm:prSet presAssocID="{4A6B030F-6A9B-410D-B83E-864010241F66}" presName="thickLine" presStyleLbl="alignNode1" presStyleIdx="8" presStyleCnt="10"/>
      <dgm:spPr/>
    </dgm:pt>
    <dgm:pt modelId="{2CE7FBD7-ED78-432D-801B-D3D1BCD56C8F}" type="pres">
      <dgm:prSet presAssocID="{4A6B030F-6A9B-410D-B83E-864010241F66}" presName="horz1" presStyleCnt="0"/>
      <dgm:spPr/>
    </dgm:pt>
    <dgm:pt modelId="{DF862B51-DF61-43EE-A1FC-66A9B3DD0CAE}" type="pres">
      <dgm:prSet presAssocID="{4A6B030F-6A9B-410D-B83E-864010241F66}" presName="tx1" presStyleLbl="revTx" presStyleIdx="8" presStyleCnt="10"/>
      <dgm:spPr/>
    </dgm:pt>
    <dgm:pt modelId="{4C83F90E-58BB-4F42-9E8E-6E01C1F55ACC}" type="pres">
      <dgm:prSet presAssocID="{4A6B030F-6A9B-410D-B83E-864010241F66}" presName="vert1" presStyleCnt="0"/>
      <dgm:spPr/>
    </dgm:pt>
    <dgm:pt modelId="{35EF4888-5C7F-46EC-814A-F9BAA494B31D}" type="pres">
      <dgm:prSet presAssocID="{F98ADF33-5035-4855-B918-131EBAA00289}" presName="thickLine" presStyleLbl="alignNode1" presStyleIdx="9" presStyleCnt="10"/>
      <dgm:spPr/>
    </dgm:pt>
    <dgm:pt modelId="{B68F5C32-1135-41BE-A2F5-9F2522AE7FA7}" type="pres">
      <dgm:prSet presAssocID="{F98ADF33-5035-4855-B918-131EBAA00289}" presName="horz1" presStyleCnt="0"/>
      <dgm:spPr/>
    </dgm:pt>
    <dgm:pt modelId="{33E43C14-3700-422F-9A64-A8CE748B46C4}" type="pres">
      <dgm:prSet presAssocID="{F98ADF33-5035-4855-B918-131EBAA00289}" presName="tx1" presStyleLbl="revTx" presStyleIdx="9" presStyleCnt="10"/>
      <dgm:spPr/>
    </dgm:pt>
    <dgm:pt modelId="{1AEA8A3F-5877-48D7-BAFB-771B8E76E288}" type="pres">
      <dgm:prSet presAssocID="{F98ADF33-5035-4855-B918-131EBAA00289}" presName="vert1" presStyleCnt="0"/>
      <dgm:spPr/>
    </dgm:pt>
  </dgm:ptLst>
  <dgm:cxnLst>
    <dgm:cxn modelId="{00D42203-1DF7-4082-AA33-AF8D2E91A5AC}" srcId="{BE999DFE-4E65-4449-9592-05C37859C594}" destId="{7117DC44-D13A-4EAE-A93D-41B7BF77CEEA}" srcOrd="3" destOrd="0" parTransId="{CAB75204-F285-4979-AD17-D09E14B736D1}" sibTransId="{9F872A5E-D5A2-4519-A68A-0007C84E2672}"/>
    <dgm:cxn modelId="{65EAFE13-0EAD-4195-8F36-3D1847AE813E}" srcId="{BE999DFE-4E65-4449-9592-05C37859C594}" destId="{6FCA5FDB-6832-441A-B7A4-615BDC07F809}" srcOrd="2" destOrd="0" parTransId="{744DD34C-3B7B-4A24-8C6D-D110BD0EEB6A}" sibTransId="{16496D76-2A0F-4C0C-ABCC-4941F539A32A}"/>
    <dgm:cxn modelId="{5A7A5C21-97AC-47DA-A2BB-6347D470B5CE}" type="presOf" srcId="{DF5A8E8C-6B7E-4FED-BBD1-357BF6A192CC}" destId="{80CE68CB-4017-46FC-82B6-E640D1CD8B1D}" srcOrd="0" destOrd="0" presId="urn:microsoft.com/office/officeart/2008/layout/LinedList"/>
    <dgm:cxn modelId="{D6F01722-2E5D-4C76-B689-BAD9AE467137}" srcId="{BE999DFE-4E65-4449-9592-05C37859C594}" destId="{E06A8346-8EA3-4A2E-BDAC-CD8A56D08DB3}" srcOrd="5" destOrd="0" parTransId="{454987B8-2CC8-4C61-A4C1-4B54F6D63484}" sibTransId="{44355634-BD9E-415D-A707-7CCA08D7D02A}"/>
    <dgm:cxn modelId="{2A074725-476F-4CD9-A8C5-E8ED6F4B7DFB}" type="presOf" srcId="{4A6B030F-6A9B-410D-B83E-864010241F66}" destId="{DF862B51-DF61-43EE-A1FC-66A9B3DD0CAE}" srcOrd="0" destOrd="0" presId="urn:microsoft.com/office/officeart/2008/layout/LinedList"/>
    <dgm:cxn modelId="{E575292B-D132-4ECE-AA40-F437099DF31C}" srcId="{BE999DFE-4E65-4449-9592-05C37859C594}" destId="{F50867A1-66F2-4EA3-9BAE-65D011BE2879}" srcOrd="6" destOrd="0" parTransId="{8B7ED990-F418-49EC-9FBB-CD8B712044AA}" sibTransId="{2A562FDA-62DE-47BD-A359-594459E83D80}"/>
    <dgm:cxn modelId="{E90C5137-75ED-436B-97F6-F887728435E4}" srcId="{BE999DFE-4E65-4449-9592-05C37859C594}" destId="{C656DA90-4F68-4593-A2AB-24A36FE5AB4B}" srcOrd="0" destOrd="0" parTransId="{DDD60F09-4335-453B-8269-CA768752FA28}" sibTransId="{11BD157C-DD55-482E-A723-C891ED7CDAC9}"/>
    <dgm:cxn modelId="{3A9F0D3D-781F-423F-964F-39D28DFE9055}" type="presOf" srcId="{BE999DFE-4E65-4449-9592-05C37859C594}" destId="{8B5F0D74-145B-4936-ADFC-03117D34703D}" srcOrd="0" destOrd="0" presId="urn:microsoft.com/office/officeart/2008/layout/LinedList"/>
    <dgm:cxn modelId="{97BE275D-7424-4227-9A3B-FF268291BBD3}" type="presOf" srcId="{DBC07843-8B6E-41A1-AB7B-F4EBD524F983}" destId="{92634793-888D-4A24-AB07-A2C2E576A2D8}" srcOrd="0" destOrd="0" presId="urn:microsoft.com/office/officeart/2008/layout/LinedList"/>
    <dgm:cxn modelId="{B4F8C143-3509-4EE2-B1E7-69A9D83978E9}" type="presOf" srcId="{C656DA90-4F68-4593-A2AB-24A36FE5AB4B}" destId="{FFC239FF-3DEF-461E-852C-EBF77D2D5E75}" srcOrd="0" destOrd="0" presId="urn:microsoft.com/office/officeart/2008/layout/LinedList"/>
    <dgm:cxn modelId="{0BBAB847-18D3-4237-9A08-2E4EA23C6BF1}" srcId="{BE999DFE-4E65-4449-9592-05C37859C594}" destId="{DF5A8E8C-6B7E-4FED-BBD1-357BF6A192CC}" srcOrd="4" destOrd="0" parTransId="{CE6D5036-77AB-4F35-AB96-CBA55833BDB8}" sibTransId="{6B8C4A4A-3F62-437D-8960-F08330601B2D}"/>
    <dgm:cxn modelId="{7856866D-196B-4694-82EF-2675057632D4}" srcId="{BE999DFE-4E65-4449-9592-05C37859C594}" destId="{4A6B030F-6A9B-410D-B83E-864010241F66}" srcOrd="8" destOrd="0" parTransId="{C5A57520-9112-4E6A-8713-B86715472A37}" sibTransId="{0D8C8AD6-B90F-4DCA-BC6B-DF27F5737EA3}"/>
    <dgm:cxn modelId="{AA0A4F7B-0AE0-4B55-B7D6-383B40926408}" srcId="{BE999DFE-4E65-4449-9592-05C37859C594}" destId="{9463DFD0-8A0F-4A74-9C96-A4084764A6F1}" srcOrd="1" destOrd="0" parTransId="{983A7498-66D0-4565-8641-DC20B80239D9}" sibTransId="{329C76DA-3292-408A-A9C0-1889DBA6C28A}"/>
    <dgm:cxn modelId="{F5414FA0-94F3-4337-979F-F404B5AAF915}" type="presOf" srcId="{9463DFD0-8A0F-4A74-9C96-A4084764A6F1}" destId="{AECE1225-66DE-4951-8D5D-4A39FF4D036C}" srcOrd="0" destOrd="0" presId="urn:microsoft.com/office/officeart/2008/layout/LinedList"/>
    <dgm:cxn modelId="{9BA6F1BD-8AFB-403E-B243-D9F91BF4852C}" type="presOf" srcId="{F98ADF33-5035-4855-B918-131EBAA00289}" destId="{33E43C14-3700-422F-9A64-A8CE748B46C4}" srcOrd="0" destOrd="0" presId="urn:microsoft.com/office/officeart/2008/layout/LinedList"/>
    <dgm:cxn modelId="{7E3323D1-E96F-4B79-A9B1-F2646C1EC79C}" srcId="{BE999DFE-4E65-4449-9592-05C37859C594}" destId="{F98ADF33-5035-4855-B918-131EBAA00289}" srcOrd="9" destOrd="0" parTransId="{FF7FF85B-7D10-4E14-930F-A412E6D7BCE8}" sibTransId="{E2F0B3EA-A106-4240-B6F3-4E6D27F65CBE}"/>
    <dgm:cxn modelId="{F7B60AE1-6526-4979-BE18-0C74A4BCC425}" srcId="{BE999DFE-4E65-4449-9592-05C37859C594}" destId="{DBC07843-8B6E-41A1-AB7B-F4EBD524F983}" srcOrd="7" destOrd="0" parTransId="{1B1E6F8F-6D0A-43BB-B0CD-5B8FEED9C2C5}" sibTransId="{B85BBE6E-B93E-4DDB-A95C-43235599F1BD}"/>
    <dgm:cxn modelId="{65E24BE1-D1B9-4B5E-A63D-DE330B16E575}" type="presOf" srcId="{6FCA5FDB-6832-441A-B7A4-615BDC07F809}" destId="{7B58BD39-A221-460A-920D-3D1BAE344B0B}" srcOrd="0" destOrd="0" presId="urn:microsoft.com/office/officeart/2008/layout/LinedList"/>
    <dgm:cxn modelId="{7DB8BCE5-A287-4AA2-B7D1-A852F4E6E433}" type="presOf" srcId="{7117DC44-D13A-4EAE-A93D-41B7BF77CEEA}" destId="{0EF95EEA-226D-46B6-A3ED-230B9290ED77}" srcOrd="0" destOrd="0" presId="urn:microsoft.com/office/officeart/2008/layout/LinedList"/>
    <dgm:cxn modelId="{485D80E7-6CB0-4D5C-BE1F-A0E0890B58DA}" type="presOf" srcId="{E06A8346-8EA3-4A2E-BDAC-CD8A56D08DB3}" destId="{DF777D41-5F43-400C-80D7-FEB47E7C280A}" srcOrd="0" destOrd="0" presId="urn:microsoft.com/office/officeart/2008/layout/LinedList"/>
    <dgm:cxn modelId="{36FABCFF-89E3-4EC7-B059-139A32ADB2C7}" type="presOf" srcId="{F50867A1-66F2-4EA3-9BAE-65D011BE2879}" destId="{9EED62E7-F9DF-441D-A7D4-45333BC86AC9}" srcOrd="0" destOrd="0" presId="urn:microsoft.com/office/officeart/2008/layout/LinedList"/>
    <dgm:cxn modelId="{7D3E6D68-B6F2-4821-B19C-1A7F2947E1B8}" type="presParOf" srcId="{8B5F0D74-145B-4936-ADFC-03117D34703D}" destId="{D101E18D-C9B0-4C9B-876E-EC9C1432FA42}" srcOrd="0" destOrd="0" presId="urn:microsoft.com/office/officeart/2008/layout/LinedList"/>
    <dgm:cxn modelId="{E1304742-80BF-4D7C-AC03-31375E59C3D7}" type="presParOf" srcId="{8B5F0D74-145B-4936-ADFC-03117D34703D}" destId="{6E19FF3E-EA58-40DF-90EF-ED744C18AEA1}" srcOrd="1" destOrd="0" presId="urn:microsoft.com/office/officeart/2008/layout/LinedList"/>
    <dgm:cxn modelId="{B787911B-0B64-4734-8086-025C791D6015}" type="presParOf" srcId="{6E19FF3E-EA58-40DF-90EF-ED744C18AEA1}" destId="{FFC239FF-3DEF-461E-852C-EBF77D2D5E75}" srcOrd="0" destOrd="0" presId="urn:microsoft.com/office/officeart/2008/layout/LinedList"/>
    <dgm:cxn modelId="{B04D413C-D0EC-4759-AFD9-3D5D7C6CCC81}" type="presParOf" srcId="{6E19FF3E-EA58-40DF-90EF-ED744C18AEA1}" destId="{0D35082E-A267-4AEA-9215-1A0DA2392A04}" srcOrd="1" destOrd="0" presId="urn:microsoft.com/office/officeart/2008/layout/LinedList"/>
    <dgm:cxn modelId="{D5D9F1DE-8959-4260-9426-BFE3A956E8A2}" type="presParOf" srcId="{8B5F0D74-145B-4936-ADFC-03117D34703D}" destId="{B1CE5603-F552-494C-A290-42B63AD436F1}" srcOrd="2" destOrd="0" presId="urn:microsoft.com/office/officeart/2008/layout/LinedList"/>
    <dgm:cxn modelId="{C767520D-0F0A-4229-8CEF-15A78F42FD0C}" type="presParOf" srcId="{8B5F0D74-145B-4936-ADFC-03117D34703D}" destId="{7E31CF50-82B5-42C6-A5C7-EA1580065CB5}" srcOrd="3" destOrd="0" presId="urn:microsoft.com/office/officeart/2008/layout/LinedList"/>
    <dgm:cxn modelId="{451DAA6D-D236-4639-8EB9-05EA6CBF06A1}" type="presParOf" srcId="{7E31CF50-82B5-42C6-A5C7-EA1580065CB5}" destId="{AECE1225-66DE-4951-8D5D-4A39FF4D036C}" srcOrd="0" destOrd="0" presId="urn:microsoft.com/office/officeart/2008/layout/LinedList"/>
    <dgm:cxn modelId="{551255A2-0883-4F73-9C1F-EC05D16B97FE}" type="presParOf" srcId="{7E31CF50-82B5-42C6-A5C7-EA1580065CB5}" destId="{9F723FAB-9E25-4390-B6BD-C252E00BF1BE}" srcOrd="1" destOrd="0" presId="urn:microsoft.com/office/officeart/2008/layout/LinedList"/>
    <dgm:cxn modelId="{02E4487F-8A91-40D5-9153-ADB4CB31443D}" type="presParOf" srcId="{8B5F0D74-145B-4936-ADFC-03117D34703D}" destId="{009928EA-39A2-4EF7-A05C-F543D4077B20}" srcOrd="4" destOrd="0" presId="urn:microsoft.com/office/officeart/2008/layout/LinedList"/>
    <dgm:cxn modelId="{3919F600-A17F-4DC8-B14F-97C635132894}" type="presParOf" srcId="{8B5F0D74-145B-4936-ADFC-03117D34703D}" destId="{BDFE6E83-9DCF-4625-8E01-555BC5118F52}" srcOrd="5" destOrd="0" presId="urn:microsoft.com/office/officeart/2008/layout/LinedList"/>
    <dgm:cxn modelId="{9BB3F652-51D0-40F7-ADBE-61BD86459CE3}" type="presParOf" srcId="{BDFE6E83-9DCF-4625-8E01-555BC5118F52}" destId="{7B58BD39-A221-460A-920D-3D1BAE344B0B}" srcOrd="0" destOrd="0" presId="urn:microsoft.com/office/officeart/2008/layout/LinedList"/>
    <dgm:cxn modelId="{0D29FFA7-E2B9-4D2E-81FD-5DC076E92A18}" type="presParOf" srcId="{BDFE6E83-9DCF-4625-8E01-555BC5118F52}" destId="{C58BD643-1B2B-4B10-B77F-F08603BBEE43}" srcOrd="1" destOrd="0" presId="urn:microsoft.com/office/officeart/2008/layout/LinedList"/>
    <dgm:cxn modelId="{4B07214A-B381-48C6-9CA5-DDBC723946AA}" type="presParOf" srcId="{8B5F0D74-145B-4936-ADFC-03117D34703D}" destId="{E74D0D37-6F9E-4607-BCD3-B3DB15571413}" srcOrd="6" destOrd="0" presId="urn:microsoft.com/office/officeart/2008/layout/LinedList"/>
    <dgm:cxn modelId="{CBE39A8B-B3E8-47C8-8411-1A36123249B8}" type="presParOf" srcId="{8B5F0D74-145B-4936-ADFC-03117D34703D}" destId="{E0847D0A-CFC3-4695-BEE9-D03F014283E5}" srcOrd="7" destOrd="0" presId="urn:microsoft.com/office/officeart/2008/layout/LinedList"/>
    <dgm:cxn modelId="{C3042A6A-2636-4A2F-9110-1C8033726528}" type="presParOf" srcId="{E0847D0A-CFC3-4695-BEE9-D03F014283E5}" destId="{0EF95EEA-226D-46B6-A3ED-230B9290ED77}" srcOrd="0" destOrd="0" presId="urn:microsoft.com/office/officeart/2008/layout/LinedList"/>
    <dgm:cxn modelId="{E62BC541-E622-4CBC-8136-CF3998CB6DA7}" type="presParOf" srcId="{E0847D0A-CFC3-4695-BEE9-D03F014283E5}" destId="{D15BF38B-E99E-4557-B5F5-97F96C5947BC}" srcOrd="1" destOrd="0" presId="urn:microsoft.com/office/officeart/2008/layout/LinedList"/>
    <dgm:cxn modelId="{0C25CE8B-3EA0-4626-A066-211D601D58FF}" type="presParOf" srcId="{8B5F0D74-145B-4936-ADFC-03117D34703D}" destId="{E6B18EAC-5C9B-4778-8A70-AFF86EB20A25}" srcOrd="8" destOrd="0" presId="urn:microsoft.com/office/officeart/2008/layout/LinedList"/>
    <dgm:cxn modelId="{46DDF22D-4DD9-4C69-8C49-5EBC78669226}" type="presParOf" srcId="{8B5F0D74-145B-4936-ADFC-03117D34703D}" destId="{567085EB-3D30-4549-866C-FEB96177185A}" srcOrd="9" destOrd="0" presId="urn:microsoft.com/office/officeart/2008/layout/LinedList"/>
    <dgm:cxn modelId="{F30BEE51-D16B-448A-ADC7-18DC255A8FF3}" type="presParOf" srcId="{567085EB-3D30-4549-866C-FEB96177185A}" destId="{80CE68CB-4017-46FC-82B6-E640D1CD8B1D}" srcOrd="0" destOrd="0" presId="urn:microsoft.com/office/officeart/2008/layout/LinedList"/>
    <dgm:cxn modelId="{71F14A52-07F2-43DB-BF48-CF5E2F84F027}" type="presParOf" srcId="{567085EB-3D30-4549-866C-FEB96177185A}" destId="{D46CE7EC-46A7-43BA-BF46-CF932260B93E}" srcOrd="1" destOrd="0" presId="urn:microsoft.com/office/officeart/2008/layout/LinedList"/>
    <dgm:cxn modelId="{CBB9D19E-52CE-4C35-B1A6-9EEF1FB2B849}" type="presParOf" srcId="{8B5F0D74-145B-4936-ADFC-03117D34703D}" destId="{83A7ED4A-F00A-46E7-9C10-E5BDD8497D8D}" srcOrd="10" destOrd="0" presId="urn:microsoft.com/office/officeart/2008/layout/LinedList"/>
    <dgm:cxn modelId="{30D71626-8D9C-4AD1-A4D4-43CC9831CF8E}" type="presParOf" srcId="{8B5F0D74-145B-4936-ADFC-03117D34703D}" destId="{B2C3A7C3-96B7-4C8B-BCD1-B52DA0E0391C}" srcOrd="11" destOrd="0" presId="urn:microsoft.com/office/officeart/2008/layout/LinedList"/>
    <dgm:cxn modelId="{8D1C195D-C053-4B26-9021-5F3E834A571D}" type="presParOf" srcId="{B2C3A7C3-96B7-4C8B-BCD1-B52DA0E0391C}" destId="{DF777D41-5F43-400C-80D7-FEB47E7C280A}" srcOrd="0" destOrd="0" presId="urn:microsoft.com/office/officeart/2008/layout/LinedList"/>
    <dgm:cxn modelId="{1210E1FD-33D1-466C-A41B-440F56EFE80C}" type="presParOf" srcId="{B2C3A7C3-96B7-4C8B-BCD1-B52DA0E0391C}" destId="{4366FA30-EF8E-40C0-8680-B3530332D9D1}" srcOrd="1" destOrd="0" presId="urn:microsoft.com/office/officeart/2008/layout/LinedList"/>
    <dgm:cxn modelId="{568F00F5-27B8-4967-9332-57C9E20732B1}" type="presParOf" srcId="{8B5F0D74-145B-4936-ADFC-03117D34703D}" destId="{77ACD1E0-0635-46C0-9D6B-9BD39477DEF7}" srcOrd="12" destOrd="0" presId="urn:microsoft.com/office/officeart/2008/layout/LinedList"/>
    <dgm:cxn modelId="{B0747CAA-375F-49FA-8872-134547217B6C}" type="presParOf" srcId="{8B5F0D74-145B-4936-ADFC-03117D34703D}" destId="{DD0DEB67-2AE7-4611-B431-7E57C1A0272A}" srcOrd="13" destOrd="0" presId="urn:microsoft.com/office/officeart/2008/layout/LinedList"/>
    <dgm:cxn modelId="{9E326057-0961-4231-94CF-6CBE435271D5}" type="presParOf" srcId="{DD0DEB67-2AE7-4611-B431-7E57C1A0272A}" destId="{9EED62E7-F9DF-441D-A7D4-45333BC86AC9}" srcOrd="0" destOrd="0" presId="urn:microsoft.com/office/officeart/2008/layout/LinedList"/>
    <dgm:cxn modelId="{9FED8269-FE27-4888-B343-703D1578EFA0}" type="presParOf" srcId="{DD0DEB67-2AE7-4611-B431-7E57C1A0272A}" destId="{35B004CD-80B6-4D62-B659-8FFD5F08C750}" srcOrd="1" destOrd="0" presId="urn:microsoft.com/office/officeart/2008/layout/LinedList"/>
    <dgm:cxn modelId="{06C7FDAA-61E9-4B23-81F8-B3D792776855}" type="presParOf" srcId="{8B5F0D74-145B-4936-ADFC-03117D34703D}" destId="{EF3CA051-2B10-4A4F-B471-7604FA1741E6}" srcOrd="14" destOrd="0" presId="urn:microsoft.com/office/officeart/2008/layout/LinedList"/>
    <dgm:cxn modelId="{9CAC315F-106F-40E0-B84A-1EA54B048739}" type="presParOf" srcId="{8B5F0D74-145B-4936-ADFC-03117D34703D}" destId="{BD2E61DF-BA74-4A77-A39C-681F95E400A6}" srcOrd="15" destOrd="0" presId="urn:microsoft.com/office/officeart/2008/layout/LinedList"/>
    <dgm:cxn modelId="{DF799283-7C14-4624-BFB3-A1B410C00698}" type="presParOf" srcId="{BD2E61DF-BA74-4A77-A39C-681F95E400A6}" destId="{92634793-888D-4A24-AB07-A2C2E576A2D8}" srcOrd="0" destOrd="0" presId="urn:microsoft.com/office/officeart/2008/layout/LinedList"/>
    <dgm:cxn modelId="{B5509AB9-01F9-49A0-B112-95A0E59CD6D0}" type="presParOf" srcId="{BD2E61DF-BA74-4A77-A39C-681F95E400A6}" destId="{68E23FE7-3090-4BC1-B740-73E692B18507}" srcOrd="1" destOrd="0" presId="urn:microsoft.com/office/officeart/2008/layout/LinedList"/>
    <dgm:cxn modelId="{8324035D-5FFD-40DC-9D20-8291808737FD}" type="presParOf" srcId="{8B5F0D74-145B-4936-ADFC-03117D34703D}" destId="{A5739887-D48D-4894-BE0D-19B2C059C740}" srcOrd="16" destOrd="0" presId="urn:microsoft.com/office/officeart/2008/layout/LinedList"/>
    <dgm:cxn modelId="{0A15780E-3B5E-448C-BE8F-F9B6C66061AF}" type="presParOf" srcId="{8B5F0D74-145B-4936-ADFC-03117D34703D}" destId="{2CE7FBD7-ED78-432D-801B-D3D1BCD56C8F}" srcOrd="17" destOrd="0" presId="urn:microsoft.com/office/officeart/2008/layout/LinedList"/>
    <dgm:cxn modelId="{D259A3CD-96F6-4370-B19D-05CA93FA3CE1}" type="presParOf" srcId="{2CE7FBD7-ED78-432D-801B-D3D1BCD56C8F}" destId="{DF862B51-DF61-43EE-A1FC-66A9B3DD0CAE}" srcOrd="0" destOrd="0" presId="urn:microsoft.com/office/officeart/2008/layout/LinedList"/>
    <dgm:cxn modelId="{305530FA-21DB-4608-B1A3-46EA4D63212B}" type="presParOf" srcId="{2CE7FBD7-ED78-432D-801B-D3D1BCD56C8F}" destId="{4C83F90E-58BB-4F42-9E8E-6E01C1F55ACC}" srcOrd="1" destOrd="0" presId="urn:microsoft.com/office/officeart/2008/layout/LinedList"/>
    <dgm:cxn modelId="{82227ABF-6C3C-4679-8DA4-67C86ED36B0B}" type="presParOf" srcId="{8B5F0D74-145B-4936-ADFC-03117D34703D}" destId="{35EF4888-5C7F-46EC-814A-F9BAA494B31D}" srcOrd="18" destOrd="0" presId="urn:microsoft.com/office/officeart/2008/layout/LinedList"/>
    <dgm:cxn modelId="{ED1A19CA-5AC9-48D9-9FB5-90F2C241AF8E}" type="presParOf" srcId="{8B5F0D74-145B-4936-ADFC-03117D34703D}" destId="{B68F5C32-1135-41BE-A2F5-9F2522AE7FA7}" srcOrd="19" destOrd="0" presId="urn:microsoft.com/office/officeart/2008/layout/LinedList"/>
    <dgm:cxn modelId="{B86AEBE4-EBB1-4AA8-86D6-BAD5BE6AC92A}" type="presParOf" srcId="{B68F5C32-1135-41BE-A2F5-9F2522AE7FA7}" destId="{33E43C14-3700-422F-9A64-A8CE748B46C4}" srcOrd="0" destOrd="0" presId="urn:microsoft.com/office/officeart/2008/layout/LinedList"/>
    <dgm:cxn modelId="{588B80C1-1E40-4848-BEE0-969B8582209B}" type="presParOf" srcId="{B68F5C32-1135-41BE-A2F5-9F2522AE7FA7}" destId="{1AEA8A3F-5877-48D7-BAFB-771B8E76E28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AE2F63-FF71-4930-B6C9-76697E9CBCE4}"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68074348-C341-4E99-8500-B4E170619FEA}">
      <dgm:prSet/>
      <dgm:spPr/>
      <dgm:t>
        <a:bodyPr/>
        <a:lstStyle/>
        <a:p>
          <a:r>
            <a:rPr lang="el-GR"/>
            <a:t>✔ </a:t>
          </a:r>
          <a:r>
            <a:rPr lang="en-US"/>
            <a:t>Verbal confirmation</a:t>
          </a:r>
        </a:p>
      </dgm:t>
    </dgm:pt>
    <dgm:pt modelId="{0B750F8F-BA1A-4FBC-882D-59B67457ADDE}" type="parTrans" cxnId="{BC2259E8-A60E-4E47-8507-0BF218D7D2E0}">
      <dgm:prSet/>
      <dgm:spPr/>
      <dgm:t>
        <a:bodyPr/>
        <a:lstStyle/>
        <a:p>
          <a:endParaRPr lang="en-US"/>
        </a:p>
      </dgm:t>
    </dgm:pt>
    <dgm:pt modelId="{B5384B49-11B3-4708-9187-09F6A928C9EE}" type="sibTrans" cxnId="{BC2259E8-A60E-4E47-8507-0BF218D7D2E0}">
      <dgm:prSet/>
      <dgm:spPr/>
      <dgm:t>
        <a:bodyPr/>
        <a:lstStyle/>
        <a:p>
          <a:endParaRPr lang="en-US"/>
        </a:p>
      </dgm:t>
    </dgm:pt>
    <dgm:pt modelId="{12A77968-30AF-430B-917F-F04AACDCD825}">
      <dgm:prSet/>
      <dgm:spPr/>
      <dgm:t>
        <a:bodyPr/>
        <a:lstStyle/>
        <a:p>
          <a:r>
            <a:rPr lang="el-GR"/>
            <a:t>✔ </a:t>
          </a:r>
          <a:r>
            <a:rPr lang="en-US"/>
            <a:t>formal covenant </a:t>
          </a:r>
        </a:p>
      </dgm:t>
    </dgm:pt>
    <dgm:pt modelId="{917DCDF6-2117-4982-8852-595F0403851E}" type="parTrans" cxnId="{BEBDC6A9-B91D-4519-985C-A7D517370C10}">
      <dgm:prSet/>
      <dgm:spPr/>
      <dgm:t>
        <a:bodyPr/>
        <a:lstStyle/>
        <a:p>
          <a:endParaRPr lang="en-US"/>
        </a:p>
      </dgm:t>
    </dgm:pt>
    <dgm:pt modelId="{4F7F70EE-A937-4DA6-8C48-6C3BE667BA7C}" type="sibTrans" cxnId="{BEBDC6A9-B91D-4519-985C-A7D517370C10}">
      <dgm:prSet/>
      <dgm:spPr/>
      <dgm:t>
        <a:bodyPr/>
        <a:lstStyle/>
        <a:p>
          <a:endParaRPr lang="en-US"/>
        </a:p>
      </dgm:t>
    </dgm:pt>
    <dgm:pt modelId="{87A76B03-760C-458F-A26C-CED36ABFE254}">
      <dgm:prSet/>
      <dgm:spPr/>
      <dgm:t>
        <a:bodyPr/>
        <a:lstStyle/>
        <a:p>
          <a:r>
            <a:rPr lang="el-GR"/>
            <a:t>✔ Voluntary participation</a:t>
          </a:r>
          <a:endParaRPr lang="en-US"/>
        </a:p>
      </dgm:t>
    </dgm:pt>
    <dgm:pt modelId="{05493DCA-F18A-4666-9124-B59589EBF1B2}" type="parTrans" cxnId="{CEED7217-974C-41FD-9EC6-826C7C03666A}">
      <dgm:prSet/>
      <dgm:spPr/>
      <dgm:t>
        <a:bodyPr/>
        <a:lstStyle/>
        <a:p>
          <a:endParaRPr lang="en-US"/>
        </a:p>
      </dgm:t>
    </dgm:pt>
    <dgm:pt modelId="{5A5414BD-525F-47DD-97AE-FEFA19B29C20}" type="sibTrans" cxnId="{CEED7217-974C-41FD-9EC6-826C7C03666A}">
      <dgm:prSet/>
      <dgm:spPr/>
      <dgm:t>
        <a:bodyPr/>
        <a:lstStyle/>
        <a:p>
          <a:endParaRPr lang="en-US"/>
        </a:p>
      </dgm:t>
    </dgm:pt>
    <dgm:pt modelId="{85174834-6B6C-40E4-8F38-9A4DB84CB235}">
      <dgm:prSet/>
      <dgm:spPr/>
      <dgm:t>
        <a:bodyPr/>
        <a:lstStyle/>
        <a:p>
          <a:r>
            <a:rPr lang="el-GR"/>
            <a:t>✔ Right to withdraw</a:t>
          </a:r>
          <a:endParaRPr lang="en-US"/>
        </a:p>
      </dgm:t>
    </dgm:pt>
    <dgm:pt modelId="{676390E9-4F25-4824-860D-5F2ABF8955A2}" type="parTrans" cxnId="{34AD92E1-AFB1-478E-A56B-E2FD2B4D2DFC}">
      <dgm:prSet/>
      <dgm:spPr/>
      <dgm:t>
        <a:bodyPr/>
        <a:lstStyle/>
        <a:p>
          <a:endParaRPr lang="en-US"/>
        </a:p>
      </dgm:t>
    </dgm:pt>
    <dgm:pt modelId="{F1C606D4-536B-4086-AF95-CAAC73A94299}" type="sibTrans" cxnId="{34AD92E1-AFB1-478E-A56B-E2FD2B4D2DFC}">
      <dgm:prSet/>
      <dgm:spPr/>
      <dgm:t>
        <a:bodyPr/>
        <a:lstStyle/>
        <a:p>
          <a:endParaRPr lang="en-US"/>
        </a:p>
      </dgm:t>
    </dgm:pt>
    <dgm:pt modelId="{A3CE3897-8F4B-4DEA-806D-C674C3978C9B}">
      <dgm:prSet/>
      <dgm:spPr/>
      <dgm:t>
        <a:bodyPr/>
        <a:lstStyle/>
        <a:p>
          <a:r>
            <a:rPr lang="el-GR"/>
            <a:t>✔ Confidentiality and anonymity</a:t>
          </a:r>
          <a:endParaRPr lang="en-US"/>
        </a:p>
      </dgm:t>
    </dgm:pt>
    <dgm:pt modelId="{255DC01B-A1B8-464B-8D87-C8E2A93A996D}" type="parTrans" cxnId="{67E8A00D-2A9C-490A-930E-96CF75E12A76}">
      <dgm:prSet/>
      <dgm:spPr/>
      <dgm:t>
        <a:bodyPr/>
        <a:lstStyle/>
        <a:p>
          <a:endParaRPr lang="en-US"/>
        </a:p>
      </dgm:t>
    </dgm:pt>
    <dgm:pt modelId="{6D5CD86E-192E-4E8B-9C06-1D9C27DFF06E}" type="sibTrans" cxnId="{67E8A00D-2A9C-490A-930E-96CF75E12A76}">
      <dgm:prSet/>
      <dgm:spPr/>
      <dgm:t>
        <a:bodyPr/>
        <a:lstStyle/>
        <a:p>
          <a:endParaRPr lang="en-US"/>
        </a:p>
      </dgm:t>
    </dgm:pt>
    <dgm:pt modelId="{421BA6CC-1D55-4CD4-A891-4F2E9B974CC6}">
      <dgm:prSet/>
      <dgm:spPr/>
      <dgm:t>
        <a:bodyPr/>
        <a:lstStyle/>
        <a:p>
          <a:r>
            <a:rPr lang="el-GR"/>
            <a:t>✔ Use of pseudonyms (T1–T4)</a:t>
          </a:r>
          <a:endParaRPr lang="en-US"/>
        </a:p>
      </dgm:t>
    </dgm:pt>
    <dgm:pt modelId="{09301F36-46D3-4A8E-A58E-CDAFAEA05523}" type="parTrans" cxnId="{860CF188-8353-4956-AB96-EB0539E005A5}">
      <dgm:prSet/>
      <dgm:spPr/>
      <dgm:t>
        <a:bodyPr/>
        <a:lstStyle/>
        <a:p>
          <a:endParaRPr lang="en-US"/>
        </a:p>
      </dgm:t>
    </dgm:pt>
    <dgm:pt modelId="{5BDB4F7B-6351-4D5E-A931-89143BFDF9E8}" type="sibTrans" cxnId="{860CF188-8353-4956-AB96-EB0539E005A5}">
      <dgm:prSet/>
      <dgm:spPr/>
      <dgm:t>
        <a:bodyPr/>
        <a:lstStyle/>
        <a:p>
          <a:endParaRPr lang="en-US"/>
        </a:p>
      </dgm:t>
    </dgm:pt>
    <dgm:pt modelId="{1222947A-434A-4A3E-9696-54111F98A4F2}">
      <dgm:prSet/>
      <dgm:spPr/>
      <dgm:t>
        <a:bodyPr/>
        <a:lstStyle/>
        <a:p>
          <a:r>
            <a:rPr lang="el-GR"/>
            <a:t>✔ Respect for participants’ well-being</a:t>
          </a:r>
          <a:endParaRPr lang="en-US"/>
        </a:p>
      </dgm:t>
    </dgm:pt>
    <dgm:pt modelId="{B66C6DE0-C42B-4808-98DB-DE341CA192A8}" type="parTrans" cxnId="{54E585FA-AAC2-41C0-9CC3-3B6743DBA7BE}">
      <dgm:prSet/>
      <dgm:spPr/>
      <dgm:t>
        <a:bodyPr/>
        <a:lstStyle/>
        <a:p>
          <a:endParaRPr lang="en-US"/>
        </a:p>
      </dgm:t>
    </dgm:pt>
    <dgm:pt modelId="{116C5560-D614-4FC1-AFEA-239FDE5D7652}" type="sibTrans" cxnId="{54E585FA-AAC2-41C0-9CC3-3B6743DBA7BE}">
      <dgm:prSet/>
      <dgm:spPr/>
      <dgm:t>
        <a:bodyPr/>
        <a:lstStyle/>
        <a:p>
          <a:endParaRPr lang="en-US"/>
        </a:p>
      </dgm:t>
    </dgm:pt>
    <dgm:pt modelId="{0D1AEA74-7741-4B74-A9AD-8BA0A87897B6}" type="pres">
      <dgm:prSet presAssocID="{C0AE2F63-FF71-4930-B6C9-76697E9CBCE4}" presName="diagram" presStyleCnt="0">
        <dgm:presLayoutVars>
          <dgm:dir/>
          <dgm:resizeHandles val="exact"/>
        </dgm:presLayoutVars>
      </dgm:prSet>
      <dgm:spPr/>
    </dgm:pt>
    <dgm:pt modelId="{E9EC7E7B-95A4-4F0C-9462-BDE0344218E4}" type="pres">
      <dgm:prSet presAssocID="{68074348-C341-4E99-8500-B4E170619FEA}" presName="node" presStyleLbl="node1" presStyleIdx="0" presStyleCnt="7">
        <dgm:presLayoutVars>
          <dgm:bulletEnabled val="1"/>
        </dgm:presLayoutVars>
      </dgm:prSet>
      <dgm:spPr/>
    </dgm:pt>
    <dgm:pt modelId="{B9E92DF9-9B22-4F9D-A927-DE5BEB9A5E2D}" type="pres">
      <dgm:prSet presAssocID="{B5384B49-11B3-4708-9187-09F6A928C9EE}" presName="sibTrans" presStyleCnt="0"/>
      <dgm:spPr/>
    </dgm:pt>
    <dgm:pt modelId="{9F0E249B-C949-4069-ACB0-1B688E06B2BF}" type="pres">
      <dgm:prSet presAssocID="{12A77968-30AF-430B-917F-F04AACDCD825}" presName="node" presStyleLbl="node1" presStyleIdx="1" presStyleCnt="7">
        <dgm:presLayoutVars>
          <dgm:bulletEnabled val="1"/>
        </dgm:presLayoutVars>
      </dgm:prSet>
      <dgm:spPr/>
    </dgm:pt>
    <dgm:pt modelId="{804EA56A-6EFB-48AE-A9CB-1AD8C4A6CA1C}" type="pres">
      <dgm:prSet presAssocID="{4F7F70EE-A937-4DA6-8C48-6C3BE667BA7C}" presName="sibTrans" presStyleCnt="0"/>
      <dgm:spPr/>
    </dgm:pt>
    <dgm:pt modelId="{02694352-DD2D-4F49-A248-0EFE133596A7}" type="pres">
      <dgm:prSet presAssocID="{87A76B03-760C-458F-A26C-CED36ABFE254}" presName="node" presStyleLbl="node1" presStyleIdx="2" presStyleCnt="7">
        <dgm:presLayoutVars>
          <dgm:bulletEnabled val="1"/>
        </dgm:presLayoutVars>
      </dgm:prSet>
      <dgm:spPr/>
    </dgm:pt>
    <dgm:pt modelId="{27D8756D-7997-40C8-95FB-E621B93DE0C3}" type="pres">
      <dgm:prSet presAssocID="{5A5414BD-525F-47DD-97AE-FEFA19B29C20}" presName="sibTrans" presStyleCnt="0"/>
      <dgm:spPr/>
    </dgm:pt>
    <dgm:pt modelId="{587FB985-0AB1-4C07-952E-0EFF12846FED}" type="pres">
      <dgm:prSet presAssocID="{85174834-6B6C-40E4-8F38-9A4DB84CB235}" presName="node" presStyleLbl="node1" presStyleIdx="3" presStyleCnt="7">
        <dgm:presLayoutVars>
          <dgm:bulletEnabled val="1"/>
        </dgm:presLayoutVars>
      </dgm:prSet>
      <dgm:spPr/>
    </dgm:pt>
    <dgm:pt modelId="{82CD70F2-2D0A-4B0C-8EBE-48DEFE4E9F64}" type="pres">
      <dgm:prSet presAssocID="{F1C606D4-536B-4086-AF95-CAAC73A94299}" presName="sibTrans" presStyleCnt="0"/>
      <dgm:spPr/>
    </dgm:pt>
    <dgm:pt modelId="{6007C136-341C-4660-AF14-8EB6C29CE5F0}" type="pres">
      <dgm:prSet presAssocID="{A3CE3897-8F4B-4DEA-806D-C674C3978C9B}" presName="node" presStyleLbl="node1" presStyleIdx="4" presStyleCnt="7">
        <dgm:presLayoutVars>
          <dgm:bulletEnabled val="1"/>
        </dgm:presLayoutVars>
      </dgm:prSet>
      <dgm:spPr/>
    </dgm:pt>
    <dgm:pt modelId="{F481A874-923B-439C-AFE2-EC5719FEF3BD}" type="pres">
      <dgm:prSet presAssocID="{6D5CD86E-192E-4E8B-9C06-1D9C27DFF06E}" presName="sibTrans" presStyleCnt="0"/>
      <dgm:spPr/>
    </dgm:pt>
    <dgm:pt modelId="{B371A6F4-23D2-41D6-BA13-877FAAC5693C}" type="pres">
      <dgm:prSet presAssocID="{421BA6CC-1D55-4CD4-A891-4F2E9B974CC6}" presName="node" presStyleLbl="node1" presStyleIdx="5" presStyleCnt="7">
        <dgm:presLayoutVars>
          <dgm:bulletEnabled val="1"/>
        </dgm:presLayoutVars>
      </dgm:prSet>
      <dgm:spPr/>
    </dgm:pt>
    <dgm:pt modelId="{56227634-AF06-4A94-B540-E7A162C7B343}" type="pres">
      <dgm:prSet presAssocID="{5BDB4F7B-6351-4D5E-A931-89143BFDF9E8}" presName="sibTrans" presStyleCnt="0"/>
      <dgm:spPr/>
    </dgm:pt>
    <dgm:pt modelId="{ED33164A-0337-4641-86D3-F84B03CCC428}" type="pres">
      <dgm:prSet presAssocID="{1222947A-434A-4A3E-9696-54111F98A4F2}" presName="node" presStyleLbl="node1" presStyleIdx="6" presStyleCnt="7">
        <dgm:presLayoutVars>
          <dgm:bulletEnabled val="1"/>
        </dgm:presLayoutVars>
      </dgm:prSet>
      <dgm:spPr/>
    </dgm:pt>
  </dgm:ptLst>
  <dgm:cxnLst>
    <dgm:cxn modelId="{67E8A00D-2A9C-490A-930E-96CF75E12A76}" srcId="{C0AE2F63-FF71-4930-B6C9-76697E9CBCE4}" destId="{A3CE3897-8F4B-4DEA-806D-C674C3978C9B}" srcOrd="4" destOrd="0" parTransId="{255DC01B-A1B8-464B-8D87-C8E2A93A996D}" sibTransId="{6D5CD86E-192E-4E8B-9C06-1D9C27DFF06E}"/>
    <dgm:cxn modelId="{CEED7217-974C-41FD-9EC6-826C7C03666A}" srcId="{C0AE2F63-FF71-4930-B6C9-76697E9CBCE4}" destId="{87A76B03-760C-458F-A26C-CED36ABFE254}" srcOrd="2" destOrd="0" parTransId="{05493DCA-F18A-4666-9124-B59589EBF1B2}" sibTransId="{5A5414BD-525F-47DD-97AE-FEFA19B29C20}"/>
    <dgm:cxn modelId="{C4E8B619-F542-4418-99CC-7527ED187576}" type="presOf" srcId="{A3CE3897-8F4B-4DEA-806D-C674C3978C9B}" destId="{6007C136-341C-4660-AF14-8EB6C29CE5F0}" srcOrd="0" destOrd="0" presId="urn:microsoft.com/office/officeart/2005/8/layout/default"/>
    <dgm:cxn modelId="{F0A7ED1A-299E-400A-A2BC-02C9B7AACAC3}" type="presOf" srcId="{12A77968-30AF-430B-917F-F04AACDCD825}" destId="{9F0E249B-C949-4069-ACB0-1B688E06B2BF}" srcOrd="0" destOrd="0" presId="urn:microsoft.com/office/officeart/2005/8/layout/default"/>
    <dgm:cxn modelId="{F901814B-2A1B-4CF9-8263-6FA9BC44FA5D}" type="presOf" srcId="{85174834-6B6C-40E4-8F38-9A4DB84CB235}" destId="{587FB985-0AB1-4C07-952E-0EFF12846FED}" srcOrd="0" destOrd="0" presId="urn:microsoft.com/office/officeart/2005/8/layout/default"/>
    <dgm:cxn modelId="{860CF188-8353-4956-AB96-EB0539E005A5}" srcId="{C0AE2F63-FF71-4930-B6C9-76697E9CBCE4}" destId="{421BA6CC-1D55-4CD4-A891-4F2E9B974CC6}" srcOrd="5" destOrd="0" parTransId="{09301F36-46D3-4A8E-A58E-CDAFAEA05523}" sibTransId="{5BDB4F7B-6351-4D5E-A931-89143BFDF9E8}"/>
    <dgm:cxn modelId="{07098E89-F83B-4514-A27E-A31C4AEE3E8B}" type="presOf" srcId="{1222947A-434A-4A3E-9696-54111F98A4F2}" destId="{ED33164A-0337-4641-86D3-F84B03CCC428}" srcOrd="0" destOrd="0" presId="urn:microsoft.com/office/officeart/2005/8/layout/default"/>
    <dgm:cxn modelId="{F824C594-9B8A-49E1-927F-DECA7746BBB2}" type="presOf" srcId="{421BA6CC-1D55-4CD4-A891-4F2E9B974CC6}" destId="{B371A6F4-23D2-41D6-BA13-877FAAC5693C}" srcOrd="0" destOrd="0" presId="urn:microsoft.com/office/officeart/2005/8/layout/default"/>
    <dgm:cxn modelId="{BA738798-7858-4861-97D1-2781D41DAE65}" type="presOf" srcId="{87A76B03-760C-458F-A26C-CED36ABFE254}" destId="{02694352-DD2D-4F49-A248-0EFE133596A7}" srcOrd="0" destOrd="0" presId="urn:microsoft.com/office/officeart/2005/8/layout/default"/>
    <dgm:cxn modelId="{439C5B9E-DD00-4A12-BCCE-C6D095D01BBC}" type="presOf" srcId="{C0AE2F63-FF71-4930-B6C9-76697E9CBCE4}" destId="{0D1AEA74-7741-4B74-A9AD-8BA0A87897B6}" srcOrd="0" destOrd="0" presId="urn:microsoft.com/office/officeart/2005/8/layout/default"/>
    <dgm:cxn modelId="{BEBDC6A9-B91D-4519-985C-A7D517370C10}" srcId="{C0AE2F63-FF71-4930-B6C9-76697E9CBCE4}" destId="{12A77968-30AF-430B-917F-F04AACDCD825}" srcOrd="1" destOrd="0" parTransId="{917DCDF6-2117-4982-8852-595F0403851E}" sibTransId="{4F7F70EE-A937-4DA6-8C48-6C3BE667BA7C}"/>
    <dgm:cxn modelId="{CBAED0B4-3020-4536-BD76-3CB92F8C3E37}" type="presOf" srcId="{68074348-C341-4E99-8500-B4E170619FEA}" destId="{E9EC7E7B-95A4-4F0C-9462-BDE0344218E4}" srcOrd="0" destOrd="0" presId="urn:microsoft.com/office/officeart/2005/8/layout/default"/>
    <dgm:cxn modelId="{34AD92E1-AFB1-478E-A56B-E2FD2B4D2DFC}" srcId="{C0AE2F63-FF71-4930-B6C9-76697E9CBCE4}" destId="{85174834-6B6C-40E4-8F38-9A4DB84CB235}" srcOrd="3" destOrd="0" parTransId="{676390E9-4F25-4824-860D-5F2ABF8955A2}" sibTransId="{F1C606D4-536B-4086-AF95-CAAC73A94299}"/>
    <dgm:cxn modelId="{BC2259E8-A60E-4E47-8507-0BF218D7D2E0}" srcId="{C0AE2F63-FF71-4930-B6C9-76697E9CBCE4}" destId="{68074348-C341-4E99-8500-B4E170619FEA}" srcOrd="0" destOrd="0" parTransId="{0B750F8F-BA1A-4FBC-882D-59B67457ADDE}" sibTransId="{B5384B49-11B3-4708-9187-09F6A928C9EE}"/>
    <dgm:cxn modelId="{54E585FA-AAC2-41C0-9CC3-3B6743DBA7BE}" srcId="{C0AE2F63-FF71-4930-B6C9-76697E9CBCE4}" destId="{1222947A-434A-4A3E-9696-54111F98A4F2}" srcOrd="6" destOrd="0" parTransId="{B66C6DE0-C42B-4808-98DB-DE341CA192A8}" sibTransId="{116C5560-D614-4FC1-AFEA-239FDE5D7652}"/>
    <dgm:cxn modelId="{B6D69673-23B0-4B7D-A2DD-F5C8D62829E2}" type="presParOf" srcId="{0D1AEA74-7741-4B74-A9AD-8BA0A87897B6}" destId="{E9EC7E7B-95A4-4F0C-9462-BDE0344218E4}" srcOrd="0" destOrd="0" presId="urn:microsoft.com/office/officeart/2005/8/layout/default"/>
    <dgm:cxn modelId="{04757967-B1D0-4112-A565-D78A66C42655}" type="presParOf" srcId="{0D1AEA74-7741-4B74-A9AD-8BA0A87897B6}" destId="{B9E92DF9-9B22-4F9D-A927-DE5BEB9A5E2D}" srcOrd="1" destOrd="0" presId="urn:microsoft.com/office/officeart/2005/8/layout/default"/>
    <dgm:cxn modelId="{5B106CF5-CEA8-492E-A7E0-D58D5EFC1E95}" type="presParOf" srcId="{0D1AEA74-7741-4B74-A9AD-8BA0A87897B6}" destId="{9F0E249B-C949-4069-ACB0-1B688E06B2BF}" srcOrd="2" destOrd="0" presId="urn:microsoft.com/office/officeart/2005/8/layout/default"/>
    <dgm:cxn modelId="{F84C3A80-B3FD-4735-AAD4-271F99DA3AEC}" type="presParOf" srcId="{0D1AEA74-7741-4B74-A9AD-8BA0A87897B6}" destId="{804EA56A-6EFB-48AE-A9CB-1AD8C4A6CA1C}" srcOrd="3" destOrd="0" presId="urn:microsoft.com/office/officeart/2005/8/layout/default"/>
    <dgm:cxn modelId="{8E8E5EC8-274E-43C9-85A3-D111A09C4D1F}" type="presParOf" srcId="{0D1AEA74-7741-4B74-A9AD-8BA0A87897B6}" destId="{02694352-DD2D-4F49-A248-0EFE133596A7}" srcOrd="4" destOrd="0" presId="urn:microsoft.com/office/officeart/2005/8/layout/default"/>
    <dgm:cxn modelId="{88B4F386-E3FA-488A-852C-A2F4C84AC015}" type="presParOf" srcId="{0D1AEA74-7741-4B74-A9AD-8BA0A87897B6}" destId="{27D8756D-7997-40C8-95FB-E621B93DE0C3}" srcOrd="5" destOrd="0" presId="urn:microsoft.com/office/officeart/2005/8/layout/default"/>
    <dgm:cxn modelId="{CA64A94D-4D56-48F8-AEAF-7CE7DFBDD90C}" type="presParOf" srcId="{0D1AEA74-7741-4B74-A9AD-8BA0A87897B6}" destId="{587FB985-0AB1-4C07-952E-0EFF12846FED}" srcOrd="6" destOrd="0" presId="urn:microsoft.com/office/officeart/2005/8/layout/default"/>
    <dgm:cxn modelId="{D01EEFC7-4C7F-408D-A38A-0BEAA5308DE7}" type="presParOf" srcId="{0D1AEA74-7741-4B74-A9AD-8BA0A87897B6}" destId="{82CD70F2-2D0A-4B0C-8EBE-48DEFE4E9F64}" srcOrd="7" destOrd="0" presId="urn:microsoft.com/office/officeart/2005/8/layout/default"/>
    <dgm:cxn modelId="{89910A19-3E23-479A-B615-0CD0D8B1296A}" type="presParOf" srcId="{0D1AEA74-7741-4B74-A9AD-8BA0A87897B6}" destId="{6007C136-341C-4660-AF14-8EB6C29CE5F0}" srcOrd="8" destOrd="0" presId="urn:microsoft.com/office/officeart/2005/8/layout/default"/>
    <dgm:cxn modelId="{12F82FFE-CD19-4853-828F-4A00F2650D67}" type="presParOf" srcId="{0D1AEA74-7741-4B74-A9AD-8BA0A87897B6}" destId="{F481A874-923B-439C-AFE2-EC5719FEF3BD}" srcOrd="9" destOrd="0" presId="urn:microsoft.com/office/officeart/2005/8/layout/default"/>
    <dgm:cxn modelId="{008CA4AE-E54E-487B-ADF4-6F1838D50813}" type="presParOf" srcId="{0D1AEA74-7741-4B74-A9AD-8BA0A87897B6}" destId="{B371A6F4-23D2-41D6-BA13-877FAAC5693C}" srcOrd="10" destOrd="0" presId="urn:microsoft.com/office/officeart/2005/8/layout/default"/>
    <dgm:cxn modelId="{F9C03623-D4EB-43DC-8D70-C0905A2826B8}" type="presParOf" srcId="{0D1AEA74-7741-4B74-A9AD-8BA0A87897B6}" destId="{56227634-AF06-4A94-B540-E7A162C7B343}" srcOrd="11" destOrd="0" presId="urn:microsoft.com/office/officeart/2005/8/layout/default"/>
    <dgm:cxn modelId="{8CF73459-AE3F-4D23-8489-69680207909E}" type="presParOf" srcId="{0D1AEA74-7741-4B74-A9AD-8BA0A87897B6}" destId="{ED33164A-0337-4641-86D3-F84B03CCC428}"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A3C02D-6201-41EF-9DDF-11E768D9115A}"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l-GR"/>
        </a:p>
      </dgm:t>
    </dgm:pt>
    <dgm:pt modelId="{7E80958E-6807-481F-9C0C-D62ACC197217}">
      <dgm:prSet phldrT="[Κείμενο]"/>
      <dgm:spPr/>
      <dgm:t>
        <a:bodyPr/>
        <a:lstStyle/>
        <a:p>
          <a:pPr>
            <a:buNone/>
          </a:pPr>
          <a:r>
            <a:rPr lang="el-GR" dirty="0"/>
            <a:t>⏳ </a:t>
          </a:r>
          <a:r>
            <a:rPr lang="el-GR" dirty="0" err="1"/>
            <a:t>Limited</a:t>
          </a:r>
          <a:r>
            <a:rPr lang="el-GR" dirty="0"/>
            <a:t> </a:t>
          </a:r>
          <a:r>
            <a:rPr lang="el-GR" dirty="0" err="1"/>
            <a:t>resources</a:t>
          </a:r>
          <a:r>
            <a:rPr lang="el-GR" dirty="0"/>
            <a:t> &amp; </a:t>
          </a:r>
          <a:r>
            <a:rPr lang="el-GR" dirty="0" err="1"/>
            <a:t>time</a:t>
          </a:r>
          <a:endParaRPr lang="el-GR" dirty="0"/>
        </a:p>
      </dgm:t>
    </dgm:pt>
    <dgm:pt modelId="{A5E9913E-45F5-4C04-82F0-F8D8D08566D8}" type="parTrans" cxnId="{F3C93AC2-259E-48BE-AAA9-2BF0D39EDD41}">
      <dgm:prSet/>
      <dgm:spPr/>
      <dgm:t>
        <a:bodyPr/>
        <a:lstStyle/>
        <a:p>
          <a:endParaRPr lang="el-GR"/>
        </a:p>
      </dgm:t>
    </dgm:pt>
    <dgm:pt modelId="{D1B5F90D-401B-45F8-B64C-97B90DDFA2C4}" type="sibTrans" cxnId="{F3C93AC2-259E-48BE-AAA9-2BF0D39EDD41}">
      <dgm:prSet/>
      <dgm:spPr/>
      <dgm:t>
        <a:bodyPr/>
        <a:lstStyle/>
        <a:p>
          <a:endParaRPr lang="el-GR"/>
        </a:p>
      </dgm:t>
    </dgm:pt>
    <dgm:pt modelId="{31CB224C-45D7-414D-8464-E7F39A79652E}">
      <dgm:prSet phldrT="[Κείμενο]"/>
      <dgm:spPr/>
      <dgm:t>
        <a:bodyPr/>
        <a:lstStyle/>
        <a:p>
          <a:pPr>
            <a:buNone/>
          </a:pPr>
          <a:r>
            <a:rPr lang="el-GR" dirty="0"/>
            <a:t>🎓 </a:t>
          </a:r>
          <a:r>
            <a:rPr lang="el-GR" dirty="0" err="1"/>
            <a:t>Need</a:t>
          </a:r>
          <a:r>
            <a:rPr lang="el-GR" dirty="0"/>
            <a:t> for </a:t>
          </a:r>
          <a:r>
            <a:rPr lang="el-GR" dirty="0" err="1"/>
            <a:t>professional</a:t>
          </a:r>
          <a:r>
            <a:rPr lang="el-GR" dirty="0"/>
            <a:t> </a:t>
          </a:r>
          <a:r>
            <a:rPr lang="el-GR" dirty="0" err="1"/>
            <a:t>development</a:t>
          </a:r>
          <a:endParaRPr lang="el-GR" dirty="0"/>
        </a:p>
      </dgm:t>
    </dgm:pt>
    <dgm:pt modelId="{317A3AE6-3413-422F-BCBD-0007909D8325}" type="sibTrans" cxnId="{EEE0F072-9B30-4D52-A7F8-27A5F4A3B09C}">
      <dgm:prSet/>
      <dgm:spPr/>
      <dgm:t>
        <a:bodyPr/>
        <a:lstStyle/>
        <a:p>
          <a:endParaRPr lang="el-GR"/>
        </a:p>
      </dgm:t>
    </dgm:pt>
    <dgm:pt modelId="{15AB2F69-C1C5-4D67-90CD-75F4780D6E6F}" type="parTrans" cxnId="{EEE0F072-9B30-4D52-A7F8-27A5F4A3B09C}">
      <dgm:prSet/>
      <dgm:spPr/>
      <dgm:t>
        <a:bodyPr/>
        <a:lstStyle/>
        <a:p>
          <a:endParaRPr lang="el-GR"/>
        </a:p>
      </dgm:t>
    </dgm:pt>
    <dgm:pt modelId="{B195FA3F-384F-4B2E-9683-92BE2355F6D4}">
      <dgm:prSet phldrT="[Κείμενο]"/>
      <dgm:spPr/>
      <dgm:t>
        <a:bodyPr/>
        <a:lstStyle/>
        <a:p>
          <a:pPr>
            <a:buNone/>
          </a:pPr>
          <a:r>
            <a:rPr lang="el-GR" dirty="0"/>
            <a:t>🏫 </a:t>
          </a:r>
          <a:r>
            <a:rPr lang="el-GR" dirty="0" err="1"/>
            <a:t>Complex</a:t>
          </a:r>
          <a:r>
            <a:rPr lang="el-GR" dirty="0"/>
            <a:t> </a:t>
          </a:r>
          <a:r>
            <a:rPr lang="el-GR" dirty="0" err="1"/>
            <a:t>classroom</a:t>
          </a:r>
          <a:r>
            <a:rPr lang="el-GR" dirty="0"/>
            <a:t> </a:t>
          </a:r>
          <a:r>
            <a:rPr lang="el-GR" dirty="0" err="1"/>
            <a:t>conditions</a:t>
          </a:r>
          <a:endParaRPr lang="el-GR" dirty="0"/>
        </a:p>
      </dgm:t>
    </dgm:pt>
    <dgm:pt modelId="{79A2F719-C381-43ED-8B19-B3BB5C512709}" type="sibTrans" cxnId="{7D1DE8D5-1AAA-49B0-8962-50FF31E7A66B}">
      <dgm:prSet/>
      <dgm:spPr/>
      <dgm:t>
        <a:bodyPr/>
        <a:lstStyle/>
        <a:p>
          <a:endParaRPr lang="el-GR"/>
        </a:p>
      </dgm:t>
    </dgm:pt>
    <dgm:pt modelId="{A6029FF8-94C6-44AD-81DB-7453225D08F0}" type="parTrans" cxnId="{7D1DE8D5-1AAA-49B0-8962-50FF31E7A66B}">
      <dgm:prSet/>
      <dgm:spPr/>
      <dgm:t>
        <a:bodyPr/>
        <a:lstStyle/>
        <a:p>
          <a:endParaRPr lang="el-GR"/>
        </a:p>
      </dgm:t>
    </dgm:pt>
    <dgm:pt modelId="{E8759F25-9F3F-45B2-82E6-7031958416BA}">
      <dgm:prSet phldrT="[Κείμενο]"/>
      <dgm:spPr/>
      <dgm:t>
        <a:bodyPr/>
        <a:lstStyle/>
        <a:p>
          <a:pPr>
            <a:buNone/>
          </a:pPr>
          <a:r>
            <a:rPr lang="el-GR" dirty="0"/>
            <a:t>👥 </a:t>
          </a:r>
          <a:r>
            <a:rPr lang="el-GR" dirty="0" err="1"/>
            <a:t>Lack</a:t>
          </a:r>
          <a:r>
            <a:rPr lang="el-GR" dirty="0"/>
            <a:t> of </a:t>
          </a:r>
          <a:r>
            <a:rPr lang="el-GR" dirty="0" err="1"/>
            <a:t>institutional</a:t>
          </a:r>
          <a:r>
            <a:rPr lang="el-GR" dirty="0"/>
            <a:t> </a:t>
          </a:r>
          <a:r>
            <a:rPr lang="el-GR" dirty="0" err="1"/>
            <a:t>support</a:t>
          </a:r>
          <a:endParaRPr lang="el-GR" dirty="0"/>
        </a:p>
      </dgm:t>
    </dgm:pt>
    <dgm:pt modelId="{41163556-C5B2-43B0-9CFD-312CFBDC68D8}" type="sibTrans" cxnId="{00CC3BE8-646E-44EE-9D68-42C31667BE16}">
      <dgm:prSet/>
      <dgm:spPr/>
      <dgm:t>
        <a:bodyPr/>
        <a:lstStyle/>
        <a:p>
          <a:endParaRPr lang="el-GR"/>
        </a:p>
      </dgm:t>
    </dgm:pt>
    <dgm:pt modelId="{9CB9822A-6C69-4044-AF64-6E6F86CD1DCA}" type="parTrans" cxnId="{00CC3BE8-646E-44EE-9D68-42C31667BE16}">
      <dgm:prSet/>
      <dgm:spPr/>
      <dgm:t>
        <a:bodyPr/>
        <a:lstStyle/>
        <a:p>
          <a:endParaRPr lang="el-GR"/>
        </a:p>
      </dgm:t>
    </dgm:pt>
    <dgm:pt modelId="{421E0454-27BA-43EC-A3A2-8F59CFA7EE9C}" type="pres">
      <dgm:prSet presAssocID="{50A3C02D-6201-41EF-9DDF-11E768D9115A}" presName="diagram" presStyleCnt="0">
        <dgm:presLayoutVars>
          <dgm:dir/>
          <dgm:resizeHandles val="exact"/>
        </dgm:presLayoutVars>
      </dgm:prSet>
      <dgm:spPr/>
    </dgm:pt>
    <dgm:pt modelId="{209A247F-D017-4914-BE29-33AF822F74D4}" type="pres">
      <dgm:prSet presAssocID="{7E80958E-6807-481F-9C0C-D62ACC197217}" presName="node" presStyleLbl="node1" presStyleIdx="0" presStyleCnt="4">
        <dgm:presLayoutVars>
          <dgm:bulletEnabled val="1"/>
        </dgm:presLayoutVars>
      </dgm:prSet>
      <dgm:spPr/>
    </dgm:pt>
    <dgm:pt modelId="{1BA3F030-D2AE-41E9-839D-3BB9CCDC43B8}" type="pres">
      <dgm:prSet presAssocID="{D1B5F90D-401B-45F8-B64C-97B90DDFA2C4}" presName="sibTrans" presStyleCnt="0"/>
      <dgm:spPr/>
    </dgm:pt>
    <dgm:pt modelId="{D2D2BE7B-B30A-4D11-A3C7-8FD3DA390D08}" type="pres">
      <dgm:prSet presAssocID="{E8759F25-9F3F-45B2-82E6-7031958416BA}" presName="node" presStyleLbl="node1" presStyleIdx="1" presStyleCnt="4">
        <dgm:presLayoutVars>
          <dgm:bulletEnabled val="1"/>
        </dgm:presLayoutVars>
      </dgm:prSet>
      <dgm:spPr/>
    </dgm:pt>
    <dgm:pt modelId="{F990C915-DBE3-4525-8BC6-B8079DD0592B}" type="pres">
      <dgm:prSet presAssocID="{41163556-C5B2-43B0-9CFD-312CFBDC68D8}" presName="sibTrans" presStyleCnt="0"/>
      <dgm:spPr/>
    </dgm:pt>
    <dgm:pt modelId="{27981FE4-CA78-40AA-A3EB-D02DAC6D1192}" type="pres">
      <dgm:prSet presAssocID="{B195FA3F-384F-4B2E-9683-92BE2355F6D4}" presName="node" presStyleLbl="node1" presStyleIdx="2" presStyleCnt="4">
        <dgm:presLayoutVars>
          <dgm:bulletEnabled val="1"/>
        </dgm:presLayoutVars>
      </dgm:prSet>
      <dgm:spPr/>
    </dgm:pt>
    <dgm:pt modelId="{A43177EB-C2FB-4D63-AAF3-8DC19F1EEA27}" type="pres">
      <dgm:prSet presAssocID="{79A2F719-C381-43ED-8B19-B3BB5C512709}" presName="sibTrans" presStyleCnt="0"/>
      <dgm:spPr/>
    </dgm:pt>
    <dgm:pt modelId="{BB2A7C02-80B1-408D-B4AB-2C9D4F8FD232}" type="pres">
      <dgm:prSet presAssocID="{31CB224C-45D7-414D-8464-E7F39A79652E}" presName="node" presStyleLbl="node1" presStyleIdx="3" presStyleCnt="4">
        <dgm:presLayoutVars>
          <dgm:bulletEnabled val="1"/>
        </dgm:presLayoutVars>
      </dgm:prSet>
      <dgm:spPr/>
    </dgm:pt>
  </dgm:ptLst>
  <dgm:cxnLst>
    <dgm:cxn modelId="{FA57DC5D-F995-4E70-B13F-96B5462CB9C7}" type="presOf" srcId="{31CB224C-45D7-414D-8464-E7F39A79652E}" destId="{BB2A7C02-80B1-408D-B4AB-2C9D4F8FD232}" srcOrd="0" destOrd="0" presId="urn:microsoft.com/office/officeart/2005/8/layout/default"/>
    <dgm:cxn modelId="{EEE0F072-9B30-4D52-A7F8-27A5F4A3B09C}" srcId="{50A3C02D-6201-41EF-9DDF-11E768D9115A}" destId="{31CB224C-45D7-414D-8464-E7F39A79652E}" srcOrd="3" destOrd="0" parTransId="{15AB2F69-C1C5-4D67-90CD-75F4780D6E6F}" sibTransId="{317A3AE6-3413-422F-BCBD-0007909D8325}"/>
    <dgm:cxn modelId="{E368718B-02F8-4D54-B66A-02884F810D14}" type="presOf" srcId="{7E80958E-6807-481F-9C0C-D62ACC197217}" destId="{209A247F-D017-4914-BE29-33AF822F74D4}" srcOrd="0" destOrd="0" presId="urn:microsoft.com/office/officeart/2005/8/layout/default"/>
    <dgm:cxn modelId="{01128BA0-3EB8-44F4-B5F5-B5CA70F9A7B6}" type="presOf" srcId="{E8759F25-9F3F-45B2-82E6-7031958416BA}" destId="{D2D2BE7B-B30A-4D11-A3C7-8FD3DA390D08}" srcOrd="0" destOrd="0" presId="urn:microsoft.com/office/officeart/2005/8/layout/default"/>
    <dgm:cxn modelId="{F3C93AC2-259E-48BE-AAA9-2BF0D39EDD41}" srcId="{50A3C02D-6201-41EF-9DDF-11E768D9115A}" destId="{7E80958E-6807-481F-9C0C-D62ACC197217}" srcOrd="0" destOrd="0" parTransId="{A5E9913E-45F5-4C04-82F0-F8D8D08566D8}" sibTransId="{D1B5F90D-401B-45F8-B64C-97B90DDFA2C4}"/>
    <dgm:cxn modelId="{7D1DE8D5-1AAA-49B0-8962-50FF31E7A66B}" srcId="{50A3C02D-6201-41EF-9DDF-11E768D9115A}" destId="{B195FA3F-384F-4B2E-9683-92BE2355F6D4}" srcOrd="2" destOrd="0" parTransId="{A6029FF8-94C6-44AD-81DB-7453225D08F0}" sibTransId="{79A2F719-C381-43ED-8B19-B3BB5C512709}"/>
    <dgm:cxn modelId="{450777DE-A76C-4BC0-B87B-FE27F2E67546}" type="presOf" srcId="{50A3C02D-6201-41EF-9DDF-11E768D9115A}" destId="{421E0454-27BA-43EC-A3A2-8F59CFA7EE9C}" srcOrd="0" destOrd="0" presId="urn:microsoft.com/office/officeart/2005/8/layout/default"/>
    <dgm:cxn modelId="{00CC3BE8-646E-44EE-9D68-42C31667BE16}" srcId="{50A3C02D-6201-41EF-9DDF-11E768D9115A}" destId="{E8759F25-9F3F-45B2-82E6-7031958416BA}" srcOrd="1" destOrd="0" parTransId="{9CB9822A-6C69-4044-AF64-6E6F86CD1DCA}" sibTransId="{41163556-C5B2-43B0-9CFD-312CFBDC68D8}"/>
    <dgm:cxn modelId="{E183EFFE-CBCE-404A-BE38-B79B7F6D59ED}" type="presOf" srcId="{B195FA3F-384F-4B2E-9683-92BE2355F6D4}" destId="{27981FE4-CA78-40AA-A3EB-D02DAC6D1192}" srcOrd="0" destOrd="0" presId="urn:microsoft.com/office/officeart/2005/8/layout/default"/>
    <dgm:cxn modelId="{BEA392EB-40E7-47EC-9B3C-93FD788B0E39}" type="presParOf" srcId="{421E0454-27BA-43EC-A3A2-8F59CFA7EE9C}" destId="{209A247F-D017-4914-BE29-33AF822F74D4}" srcOrd="0" destOrd="0" presId="urn:microsoft.com/office/officeart/2005/8/layout/default"/>
    <dgm:cxn modelId="{03D53B7E-3A9F-469B-96CF-AA4D8387ABFC}" type="presParOf" srcId="{421E0454-27BA-43EC-A3A2-8F59CFA7EE9C}" destId="{1BA3F030-D2AE-41E9-839D-3BB9CCDC43B8}" srcOrd="1" destOrd="0" presId="urn:microsoft.com/office/officeart/2005/8/layout/default"/>
    <dgm:cxn modelId="{1F544A72-3479-41D8-ADBC-BD5513522068}" type="presParOf" srcId="{421E0454-27BA-43EC-A3A2-8F59CFA7EE9C}" destId="{D2D2BE7B-B30A-4D11-A3C7-8FD3DA390D08}" srcOrd="2" destOrd="0" presId="urn:microsoft.com/office/officeart/2005/8/layout/default"/>
    <dgm:cxn modelId="{65E843FA-EAE6-46E1-8809-AC01668F8C50}" type="presParOf" srcId="{421E0454-27BA-43EC-A3A2-8F59CFA7EE9C}" destId="{F990C915-DBE3-4525-8BC6-B8079DD0592B}" srcOrd="3" destOrd="0" presId="urn:microsoft.com/office/officeart/2005/8/layout/default"/>
    <dgm:cxn modelId="{C494C50B-BEF8-413F-8769-ED9ADEB2A9F8}" type="presParOf" srcId="{421E0454-27BA-43EC-A3A2-8F59CFA7EE9C}" destId="{27981FE4-CA78-40AA-A3EB-D02DAC6D1192}" srcOrd="4" destOrd="0" presId="urn:microsoft.com/office/officeart/2005/8/layout/default"/>
    <dgm:cxn modelId="{7D6AD20C-1BB0-447D-9E16-7874182B32F1}" type="presParOf" srcId="{421E0454-27BA-43EC-A3A2-8F59CFA7EE9C}" destId="{A43177EB-C2FB-4D63-AAF3-8DC19F1EEA27}" srcOrd="5" destOrd="0" presId="urn:microsoft.com/office/officeart/2005/8/layout/default"/>
    <dgm:cxn modelId="{0D6217E5-4527-40B8-9C52-2C9309059300}" type="presParOf" srcId="{421E0454-27BA-43EC-A3A2-8F59CFA7EE9C}" destId="{BB2A7C02-80B1-408D-B4AB-2C9D4F8FD232}"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31BCA-E9CD-4F4F-863B-19668BCDC0F5}">
      <dsp:nvSpPr>
        <dsp:cNvPr id="0" name=""/>
        <dsp:cNvSpPr/>
      </dsp:nvSpPr>
      <dsp:spPr>
        <a:xfrm>
          <a:off x="0" y="0"/>
          <a:ext cx="5501826" cy="15087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What are the challenges mainstream teachers face in their everyday educational practices regarding the education of students with migrant backgrounds?</a:t>
          </a:r>
        </a:p>
      </dsp:txBody>
      <dsp:txXfrm>
        <a:off x="44190" y="44190"/>
        <a:ext cx="3746266" cy="1420379"/>
      </dsp:txXfrm>
    </dsp:sp>
    <dsp:sp modelId="{8376DAFE-EE3A-41FB-A16C-653D69F87106}">
      <dsp:nvSpPr>
        <dsp:cNvPr id="0" name=""/>
        <dsp:cNvSpPr/>
      </dsp:nvSpPr>
      <dsp:spPr>
        <a:xfrm>
          <a:off x="460777" y="1783079"/>
          <a:ext cx="5501826" cy="15087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What are the practices and strategies mainstream teachers use to address these challenges?</a:t>
          </a:r>
        </a:p>
      </dsp:txBody>
      <dsp:txXfrm>
        <a:off x="504967" y="1827269"/>
        <a:ext cx="3971974" cy="1420379"/>
      </dsp:txXfrm>
    </dsp:sp>
    <dsp:sp modelId="{C1A1A117-BAE1-4BCB-9BFE-9AF631A39D04}">
      <dsp:nvSpPr>
        <dsp:cNvPr id="0" name=""/>
        <dsp:cNvSpPr/>
      </dsp:nvSpPr>
      <dsp:spPr>
        <a:xfrm>
          <a:off x="914678" y="3566159"/>
          <a:ext cx="5501826" cy="15087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How do mainstream teachers interpret the causes of these difficulties in relation to the institutional, organizational and social context in which they work?</a:t>
          </a:r>
        </a:p>
      </dsp:txBody>
      <dsp:txXfrm>
        <a:off x="958868" y="3610349"/>
        <a:ext cx="3978851" cy="1420379"/>
      </dsp:txXfrm>
    </dsp:sp>
    <dsp:sp modelId="{1ADE5DDB-DAF3-4AF9-8CA0-87751D018C11}">
      <dsp:nvSpPr>
        <dsp:cNvPr id="0" name=""/>
        <dsp:cNvSpPr/>
      </dsp:nvSpPr>
      <dsp:spPr>
        <a:xfrm>
          <a:off x="1375456" y="5349239"/>
          <a:ext cx="5501826" cy="15087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Which changes mainstream teachers consider could enhance intercultural education at a broader level?</a:t>
          </a:r>
        </a:p>
      </dsp:txBody>
      <dsp:txXfrm>
        <a:off x="1419646" y="5393429"/>
        <a:ext cx="3971974" cy="1420379"/>
      </dsp:txXfrm>
    </dsp:sp>
    <dsp:sp modelId="{15E5D1A7-D2D9-4ED0-ACE0-3C09BDD24B38}">
      <dsp:nvSpPr>
        <dsp:cNvPr id="0" name=""/>
        <dsp:cNvSpPr/>
      </dsp:nvSpPr>
      <dsp:spPr>
        <a:xfrm>
          <a:off x="4521132" y="1155572"/>
          <a:ext cx="980693" cy="980693"/>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dsp:txBody>
      <dsp:txXfrm>
        <a:off x="4741788" y="1155572"/>
        <a:ext cx="539381" cy="737971"/>
      </dsp:txXfrm>
    </dsp:sp>
    <dsp:sp modelId="{32DF71F9-8D2A-4BBE-B2EC-AFD65B584868}">
      <dsp:nvSpPr>
        <dsp:cNvPr id="0" name=""/>
        <dsp:cNvSpPr/>
      </dsp:nvSpPr>
      <dsp:spPr>
        <a:xfrm>
          <a:off x="4981910" y="2938652"/>
          <a:ext cx="980693" cy="980693"/>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dsp:txBody>
      <dsp:txXfrm>
        <a:off x="5202566" y="2938652"/>
        <a:ext cx="539381" cy="737971"/>
      </dsp:txXfrm>
    </dsp:sp>
    <dsp:sp modelId="{2A55F4B2-874F-4FE1-B52D-49E01AA02DD2}">
      <dsp:nvSpPr>
        <dsp:cNvPr id="0" name=""/>
        <dsp:cNvSpPr/>
      </dsp:nvSpPr>
      <dsp:spPr>
        <a:xfrm>
          <a:off x="5435811" y="4721732"/>
          <a:ext cx="980693" cy="980693"/>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latin typeface="Times New Roman" panose="02020603050405020304" pitchFamily="18" charset="0"/>
            <a:cs typeface="Times New Roman" panose="02020603050405020304" pitchFamily="18" charset="0"/>
          </a:endParaRPr>
        </a:p>
      </dsp:txBody>
      <dsp:txXfrm>
        <a:off x="5656467" y="4721732"/>
        <a:ext cx="539381" cy="7379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97139F-765B-4D8C-B417-97E3D9015C10}">
      <dsp:nvSpPr>
        <dsp:cNvPr id="0" name=""/>
        <dsp:cNvSpPr/>
      </dsp:nvSpPr>
      <dsp:spPr>
        <a:xfrm>
          <a:off x="1061382" y="2548"/>
          <a:ext cx="2166751" cy="130005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err="1">
              <a:latin typeface="Times New Roman" panose="02020603050405020304" pitchFamily="18" charset="0"/>
              <a:cs typeface="Times New Roman" panose="02020603050405020304" pitchFamily="18" charset="0"/>
            </a:rPr>
            <a:t>Overcrowded</a:t>
          </a:r>
          <a:r>
            <a:rPr lang="el-GR" sz="2000" kern="1200" dirty="0">
              <a:latin typeface="Times New Roman" panose="02020603050405020304" pitchFamily="18" charset="0"/>
              <a:cs typeface="Times New Roman" panose="02020603050405020304" pitchFamily="18" charset="0"/>
            </a:rPr>
            <a:t> </a:t>
          </a:r>
          <a:r>
            <a:rPr lang="el-GR" sz="2000" kern="1200" dirty="0" err="1">
              <a:latin typeface="Times New Roman" panose="02020603050405020304" pitchFamily="18" charset="0"/>
              <a:cs typeface="Times New Roman" panose="02020603050405020304" pitchFamily="18" charset="0"/>
            </a:rPr>
            <a:t>classrooms</a:t>
          </a:r>
          <a:endParaRPr lang="en-US" sz="2000" kern="1200" dirty="0">
            <a:latin typeface="Times New Roman" panose="02020603050405020304" pitchFamily="18" charset="0"/>
            <a:cs typeface="Times New Roman" panose="02020603050405020304" pitchFamily="18" charset="0"/>
          </a:endParaRPr>
        </a:p>
      </dsp:txBody>
      <dsp:txXfrm>
        <a:off x="1061382" y="2548"/>
        <a:ext cx="2166751" cy="1300050"/>
      </dsp:txXfrm>
    </dsp:sp>
    <dsp:sp modelId="{3234A7CE-A9E7-4E2D-8F6A-0E71A6A00512}">
      <dsp:nvSpPr>
        <dsp:cNvPr id="0" name=""/>
        <dsp:cNvSpPr/>
      </dsp:nvSpPr>
      <dsp:spPr>
        <a:xfrm>
          <a:off x="3444809" y="2548"/>
          <a:ext cx="2166751" cy="130005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Times New Roman" panose="02020603050405020304" pitchFamily="18" charset="0"/>
              <a:cs typeface="Times New Roman" panose="02020603050405020304" pitchFamily="18" charset="0"/>
            </a:rPr>
            <a:t>S</a:t>
          </a:r>
          <a:r>
            <a:rPr lang="el-GR" sz="2000" kern="1200">
              <a:latin typeface="Times New Roman" panose="02020603050405020304" pitchFamily="18" charset="0"/>
              <a:cs typeface="Times New Roman" panose="02020603050405020304" pitchFamily="18" charset="0"/>
            </a:rPr>
            <a:t>pecial educational needs</a:t>
          </a:r>
          <a:r>
            <a:rPr lang="en-US" sz="2000" kern="1200">
              <a:latin typeface="Times New Roman" panose="02020603050405020304" pitchFamily="18" charset="0"/>
              <a:cs typeface="Times New Roman" panose="02020603050405020304" pitchFamily="18" charset="0"/>
            </a:rPr>
            <a:t>, migrants and regular students mixed</a:t>
          </a:r>
        </a:p>
      </dsp:txBody>
      <dsp:txXfrm>
        <a:off x="3444809" y="2548"/>
        <a:ext cx="2166751" cy="1300050"/>
      </dsp:txXfrm>
    </dsp:sp>
    <dsp:sp modelId="{5365B1C0-398E-458F-84FE-E43809354EFF}">
      <dsp:nvSpPr>
        <dsp:cNvPr id="0" name=""/>
        <dsp:cNvSpPr/>
      </dsp:nvSpPr>
      <dsp:spPr>
        <a:xfrm>
          <a:off x="1061382" y="1519274"/>
          <a:ext cx="2166751" cy="130005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Lack of specialized teachers</a:t>
          </a:r>
          <a:endParaRPr lang="en-US" sz="2000" kern="1200">
            <a:latin typeface="Times New Roman" panose="02020603050405020304" pitchFamily="18" charset="0"/>
            <a:cs typeface="Times New Roman" panose="02020603050405020304" pitchFamily="18" charset="0"/>
          </a:endParaRPr>
        </a:p>
      </dsp:txBody>
      <dsp:txXfrm>
        <a:off x="1061382" y="1519274"/>
        <a:ext cx="2166751" cy="1300050"/>
      </dsp:txXfrm>
    </dsp:sp>
    <dsp:sp modelId="{96B668E1-ADDA-48D9-B12B-24BDB46821D9}">
      <dsp:nvSpPr>
        <dsp:cNvPr id="0" name=""/>
        <dsp:cNvSpPr/>
      </dsp:nvSpPr>
      <dsp:spPr>
        <a:xfrm>
          <a:off x="3444809" y="1519274"/>
          <a:ext cx="2166751" cy="130005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Times New Roman" panose="02020603050405020304" pitchFamily="18" charset="0"/>
              <a:cs typeface="Times New Roman" panose="02020603050405020304" pitchFamily="18" charset="0"/>
            </a:rPr>
            <a:t>Lack of </a:t>
          </a:r>
          <a:r>
            <a:rPr lang="el-GR" sz="2000" kern="1200">
              <a:latin typeface="Times New Roman" panose="02020603050405020304" pitchFamily="18" charset="0"/>
              <a:cs typeface="Times New Roman" panose="02020603050405020304" pitchFamily="18" charset="0"/>
            </a:rPr>
            <a:t>reception classes or preparatory support</a:t>
          </a:r>
          <a:endParaRPr lang="en-US" sz="2000" kern="1200">
            <a:latin typeface="Times New Roman" panose="02020603050405020304" pitchFamily="18" charset="0"/>
            <a:cs typeface="Times New Roman" panose="02020603050405020304" pitchFamily="18" charset="0"/>
          </a:endParaRPr>
        </a:p>
      </dsp:txBody>
      <dsp:txXfrm>
        <a:off x="3444809" y="1519274"/>
        <a:ext cx="2166751" cy="1300050"/>
      </dsp:txXfrm>
    </dsp:sp>
    <dsp:sp modelId="{1E5572F4-59A9-4554-9ED6-97C90E7D5CCA}">
      <dsp:nvSpPr>
        <dsp:cNvPr id="0" name=""/>
        <dsp:cNvSpPr/>
      </dsp:nvSpPr>
      <dsp:spPr>
        <a:xfrm>
          <a:off x="1061382" y="3036000"/>
          <a:ext cx="2166751" cy="130005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No sufficient provision for differentiated teaching materials and methods</a:t>
          </a:r>
          <a:endParaRPr lang="en-US" sz="2000" kern="1200">
            <a:latin typeface="Times New Roman" panose="02020603050405020304" pitchFamily="18" charset="0"/>
            <a:cs typeface="Times New Roman" panose="02020603050405020304" pitchFamily="18" charset="0"/>
          </a:endParaRPr>
        </a:p>
      </dsp:txBody>
      <dsp:txXfrm>
        <a:off x="1061382" y="3036000"/>
        <a:ext cx="2166751" cy="1300050"/>
      </dsp:txXfrm>
    </dsp:sp>
    <dsp:sp modelId="{E3CEE7A0-D289-40F9-BD18-CC53514275BA}">
      <dsp:nvSpPr>
        <dsp:cNvPr id="0" name=""/>
        <dsp:cNvSpPr/>
      </dsp:nvSpPr>
      <dsp:spPr>
        <a:xfrm>
          <a:off x="3444809" y="3036000"/>
          <a:ext cx="2166751" cy="130005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Limited time to adapt lessons and create inclusive materials</a:t>
          </a:r>
          <a:endParaRPr lang="en-US" sz="2000" kern="1200">
            <a:latin typeface="Times New Roman" panose="02020603050405020304" pitchFamily="18" charset="0"/>
            <a:cs typeface="Times New Roman" panose="02020603050405020304" pitchFamily="18" charset="0"/>
          </a:endParaRPr>
        </a:p>
      </dsp:txBody>
      <dsp:txXfrm>
        <a:off x="3444809" y="3036000"/>
        <a:ext cx="2166751" cy="1300050"/>
      </dsp:txXfrm>
    </dsp:sp>
    <dsp:sp modelId="{262E89E7-F031-4262-84BD-3570CEFE4FD6}">
      <dsp:nvSpPr>
        <dsp:cNvPr id="0" name=""/>
        <dsp:cNvSpPr/>
      </dsp:nvSpPr>
      <dsp:spPr>
        <a:xfrm>
          <a:off x="1061382" y="4552726"/>
          <a:ext cx="2166751" cy="130005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Teachers rely on colleagues and specialists</a:t>
          </a:r>
          <a:endParaRPr lang="en-US" sz="2000" kern="1200">
            <a:latin typeface="Times New Roman" panose="02020603050405020304" pitchFamily="18" charset="0"/>
            <a:cs typeface="Times New Roman" panose="02020603050405020304" pitchFamily="18" charset="0"/>
          </a:endParaRPr>
        </a:p>
      </dsp:txBody>
      <dsp:txXfrm>
        <a:off x="1061382" y="4552726"/>
        <a:ext cx="2166751" cy="1300050"/>
      </dsp:txXfrm>
    </dsp:sp>
    <dsp:sp modelId="{B50D3B8C-73D1-48B9-B706-B4198BF98A86}">
      <dsp:nvSpPr>
        <dsp:cNvPr id="0" name=""/>
        <dsp:cNvSpPr/>
      </dsp:nvSpPr>
      <dsp:spPr>
        <a:xfrm>
          <a:off x="3444809" y="4552726"/>
          <a:ext cx="2166751" cy="130005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Times New Roman" panose="02020603050405020304" pitchFamily="18" charset="0"/>
              <a:cs typeface="Times New Roman" panose="02020603050405020304" pitchFamily="18" charset="0"/>
            </a:rPr>
            <a:t>Non </a:t>
          </a:r>
          <a:r>
            <a:rPr lang="el-GR" sz="2000" kern="1200">
              <a:latin typeface="Times New Roman" panose="02020603050405020304" pitchFamily="18" charset="0"/>
              <a:cs typeface="Times New Roman" panose="02020603050405020304" pitchFamily="18" charset="0"/>
            </a:rPr>
            <a:t>practical intercultural education training</a:t>
          </a:r>
          <a:endParaRPr lang="en-US" sz="2000" kern="1200">
            <a:latin typeface="Times New Roman" panose="02020603050405020304" pitchFamily="18" charset="0"/>
            <a:cs typeface="Times New Roman" panose="02020603050405020304" pitchFamily="18" charset="0"/>
          </a:endParaRPr>
        </a:p>
      </dsp:txBody>
      <dsp:txXfrm>
        <a:off x="3444809" y="4552726"/>
        <a:ext cx="2166751" cy="13000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01E18D-C9B0-4C9B-876E-EC9C1432FA42}">
      <dsp:nvSpPr>
        <dsp:cNvPr id="0" name=""/>
        <dsp:cNvSpPr/>
      </dsp:nvSpPr>
      <dsp:spPr>
        <a:xfrm>
          <a:off x="0" y="794"/>
          <a:ext cx="793568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C239FF-3DEF-461E-852C-EBF77D2D5E75}">
      <dsp:nvSpPr>
        <dsp:cNvPr id="0" name=""/>
        <dsp:cNvSpPr/>
      </dsp:nvSpPr>
      <dsp:spPr>
        <a:xfrm>
          <a:off x="0" y="794"/>
          <a:ext cx="7935685" cy="650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Teachers often rely on monolingual and traditional teaching methods </a:t>
          </a:r>
          <a:endParaRPr lang="en-US" sz="2000" kern="1200">
            <a:latin typeface="Times New Roman" panose="02020603050405020304" pitchFamily="18" charset="0"/>
            <a:cs typeface="Times New Roman" panose="02020603050405020304" pitchFamily="18" charset="0"/>
          </a:endParaRPr>
        </a:p>
      </dsp:txBody>
      <dsp:txXfrm>
        <a:off x="0" y="794"/>
        <a:ext cx="7935685" cy="650806"/>
      </dsp:txXfrm>
    </dsp:sp>
    <dsp:sp modelId="{B1CE5603-F552-494C-A290-42B63AD436F1}">
      <dsp:nvSpPr>
        <dsp:cNvPr id="0" name=""/>
        <dsp:cNvSpPr/>
      </dsp:nvSpPr>
      <dsp:spPr>
        <a:xfrm>
          <a:off x="0" y="651601"/>
          <a:ext cx="793568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CE1225-66DE-4951-8D5D-4A39FF4D036C}">
      <dsp:nvSpPr>
        <dsp:cNvPr id="0" name=""/>
        <dsp:cNvSpPr/>
      </dsp:nvSpPr>
      <dsp:spPr>
        <a:xfrm>
          <a:off x="0" y="651601"/>
          <a:ext cx="7935685" cy="650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Lack of training in</a:t>
          </a:r>
          <a:r>
            <a:rPr lang="en-US" sz="2000" kern="1200">
              <a:latin typeface="Times New Roman" panose="02020603050405020304" pitchFamily="18" charset="0"/>
              <a:cs typeface="Times New Roman" panose="02020603050405020304" pitchFamily="18" charset="0"/>
            </a:rPr>
            <a:t> </a:t>
          </a:r>
          <a:r>
            <a:rPr lang="el-GR" sz="2000" kern="1200">
              <a:latin typeface="Times New Roman" panose="02020603050405020304" pitchFamily="18" charset="0"/>
              <a:cs typeface="Times New Roman" panose="02020603050405020304" pitchFamily="18" charset="0"/>
            </a:rPr>
            <a:t>Differentiated instruction </a:t>
          </a:r>
          <a:endParaRPr lang="en-US" sz="2000" kern="1200">
            <a:latin typeface="Times New Roman" panose="02020603050405020304" pitchFamily="18" charset="0"/>
            <a:cs typeface="Times New Roman" panose="02020603050405020304" pitchFamily="18" charset="0"/>
          </a:endParaRPr>
        </a:p>
      </dsp:txBody>
      <dsp:txXfrm>
        <a:off x="0" y="651601"/>
        <a:ext cx="7935685" cy="650806"/>
      </dsp:txXfrm>
    </dsp:sp>
    <dsp:sp modelId="{009928EA-39A2-4EF7-A05C-F543D4077B20}">
      <dsp:nvSpPr>
        <dsp:cNvPr id="0" name=""/>
        <dsp:cNvSpPr/>
      </dsp:nvSpPr>
      <dsp:spPr>
        <a:xfrm>
          <a:off x="0" y="1302408"/>
          <a:ext cx="793568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58BD39-A221-460A-920D-3D1BAE344B0B}">
      <dsp:nvSpPr>
        <dsp:cNvPr id="0" name=""/>
        <dsp:cNvSpPr/>
      </dsp:nvSpPr>
      <dsp:spPr>
        <a:xfrm>
          <a:off x="0" y="1302408"/>
          <a:ext cx="7935685" cy="650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latin typeface="Times New Roman" panose="02020603050405020304" pitchFamily="18" charset="0"/>
              <a:cs typeface="Times New Roman" panose="02020603050405020304" pitchFamily="18" charset="0"/>
            </a:rPr>
            <a:t>Lack of </a:t>
          </a:r>
          <a:r>
            <a:rPr lang="el-GR" sz="2000" kern="1200">
              <a:latin typeface="Times New Roman" panose="02020603050405020304" pitchFamily="18" charset="0"/>
              <a:cs typeface="Times New Roman" panose="02020603050405020304" pitchFamily="18" charset="0"/>
            </a:rPr>
            <a:t>Intercultural teaching strategies </a:t>
          </a:r>
          <a:endParaRPr lang="en-US" sz="2000" kern="1200">
            <a:latin typeface="Times New Roman" panose="02020603050405020304" pitchFamily="18" charset="0"/>
            <a:cs typeface="Times New Roman" panose="02020603050405020304" pitchFamily="18" charset="0"/>
          </a:endParaRPr>
        </a:p>
      </dsp:txBody>
      <dsp:txXfrm>
        <a:off x="0" y="1302408"/>
        <a:ext cx="7935685" cy="650806"/>
      </dsp:txXfrm>
    </dsp:sp>
    <dsp:sp modelId="{E74D0D37-6F9E-4607-BCD3-B3DB15571413}">
      <dsp:nvSpPr>
        <dsp:cNvPr id="0" name=""/>
        <dsp:cNvSpPr/>
      </dsp:nvSpPr>
      <dsp:spPr>
        <a:xfrm>
          <a:off x="0" y="1953215"/>
          <a:ext cx="793568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F95EEA-226D-46B6-A3ED-230B9290ED77}">
      <dsp:nvSpPr>
        <dsp:cNvPr id="0" name=""/>
        <dsp:cNvSpPr/>
      </dsp:nvSpPr>
      <dsp:spPr>
        <a:xfrm>
          <a:off x="0" y="1953215"/>
          <a:ext cx="7935685" cy="650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Limited resources and support restrict teachers’ flexibility </a:t>
          </a:r>
          <a:endParaRPr lang="en-US" sz="2000" kern="1200">
            <a:latin typeface="Times New Roman" panose="02020603050405020304" pitchFamily="18" charset="0"/>
            <a:cs typeface="Times New Roman" panose="02020603050405020304" pitchFamily="18" charset="0"/>
          </a:endParaRPr>
        </a:p>
      </dsp:txBody>
      <dsp:txXfrm>
        <a:off x="0" y="1953215"/>
        <a:ext cx="7935685" cy="650806"/>
      </dsp:txXfrm>
    </dsp:sp>
    <dsp:sp modelId="{E6B18EAC-5C9B-4778-8A70-AFF86EB20A25}">
      <dsp:nvSpPr>
        <dsp:cNvPr id="0" name=""/>
        <dsp:cNvSpPr/>
      </dsp:nvSpPr>
      <dsp:spPr>
        <a:xfrm>
          <a:off x="0" y="2604022"/>
          <a:ext cx="793568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CE68CB-4017-46FC-82B6-E640D1CD8B1D}">
      <dsp:nvSpPr>
        <dsp:cNvPr id="0" name=""/>
        <dsp:cNvSpPr/>
      </dsp:nvSpPr>
      <dsp:spPr>
        <a:xfrm>
          <a:off x="0" y="2604022"/>
          <a:ext cx="7935685" cy="650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Strict curriculum requirements encourage teacher-centered and ethnocentric approaches </a:t>
          </a:r>
          <a:endParaRPr lang="en-US" sz="2000" kern="1200">
            <a:latin typeface="Times New Roman" panose="02020603050405020304" pitchFamily="18" charset="0"/>
            <a:cs typeface="Times New Roman" panose="02020603050405020304" pitchFamily="18" charset="0"/>
          </a:endParaRPr>
        </a:p>
      </dsp:txBody>
      <dsp:txXfrm>
        <a:off x="0" y="2604022"/>
        <a:ext cx="7935685" cy="650806"/>
      </dsp:txXfrm>
    </dsp:sp>
    <dsp:sp modelId="{83A7ED4A-F00A-46E7-9C10-E5BDD8497D8D}">
      <dsp:nvSpPr>
        <dsp:cNvPr id="0" name=""/>
        <dsp:cNvSpPr/>
      </dsp:nvSpPr>
      <dsp:spPr>
        <a:xfrm>
          <a:off x="0" y="3254829"/>
          <a:ext cx="793568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777D41-5F43-400C-80D7-FEB47E7C280A}">
      <dsp:nvSpPr>
        <dsp:cNvPr id="0" name=""/>
        <dsp:cNvSpPr/>
      </dsp:nvSpPr>
      <dsp:spPr>
        <a:xfrm>
          <a:off x="0" y="3254829"/>
          <a:ext cx="7935685" cy="650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Fear of evaluation and curriculum deviation discourages innovation</a:t>
          </a:r>
          <a:endParaRPr lang="en-US" sz="2000" kern="1200">
            <a:latin typeface="Times New Roman" panose="02020603050405020304" pitchFamily="18" charset="0"/>
            <a:cs typeface="Times New Roman" panose="02020603050405020304" pitchFamily="18" charset="0"/>
          </a:endParaRPr>
        </a:p>
      </dsp:txBody>
      <dsp:txXfrm>
        <a:off x="0" y="3254829"/>
        <a:ext cx="7935685" cy="650806"/>
      </dsp:txXfrm>
    </dsp:sp>
    <dsp:sp modelId="{77ACD1E0-0635-46C0-9D6B-9BD39477DEF7}">
      <dsp:nvSpPr>
        <dsp:cNvPr id="0" name=""/>
        <dsp:cNvSpPr/>
      </dsp:nvSpPr>
      <dsp:spPr>
        <a:xfrm>
          <a:off x="0" y="3905635"/>
          <a:ext cx="793568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ED62E7-F9DF-441D-A7D4-45333BC86AC9}">
      <dsp:nvSpPr>
        <dsp:cNvPr id="0" name=""/>
        <dsp:cNvSpPr/>
      </dsp:nvSpPr>
      <dsp:spPr>
        <a:xfrm>
          <a:off x="0" y="3905635"/>
          <a:ext cx="7935685" cy="650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limited digital literacy</a:t>
          </a:r>
          <a:endParaRPr lang="en-US" sz="2000" kern="1200">
            <a:latin typeface="Times New Roman" panose="02020603050405020304" pitchFamily="18" charset="0"/>
            <a:cs typeface="Times New Roman" panose="02020603050405020304" pitchFamily="18" charset="0"/>
          </a:endParaRPr>
        </a:p>
      </dsp:txBody>
      <dsp:txXfrm>
        <a:off x="0" y="3905635"/>
        <a:ext cx="7935685" cy="650806"/>
      </dsp:txXfrm>
    </dsp:sp>
    <dsp:sp modelId="{EF3CA051-2B10-4A4F-B471-7604FA1741E6}">
      <dsp:nvSpPr>
        <dsp:cNvPr id="0" name=""/>
        <dsp:cNvSpPr/>
      </dsp:nvSpPr>
      <dsp:spPr>
        <a:xfrm>
          <a:off x="0" y="4556442"/>
          <a:ext cx="793568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634793-888D-4A24-AB07-A2C2E576A2D8}">
      <dsp:nvSpPr>
        <dsp:cNvPr id="0" name=""/>
        <dsp:cNvSpPr/>
      </dsp:nvSpPr>
      <dsp:spPr>
        <a:xfrm>
          <a:off x="0" y="4556442"/>
          <a:ext cx="7935685" cy="650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Innovative strategies (e.g., art, music, cultural activities, play-based learning, translanguaging) are difficult to implement </a:t>
          </a:r>
          <a:endParaRPr lang="en-US" sz="2000" kern="1200">
            <a:latin typeface="Times New Roman" panose="02020603050405020304" pitchFamily="18" charset="0"/>
            <a:cs typeface="Times New Roman" panose="02020603050405020304" pitchFamily="18" charset="0"/>
          </a:endParaRPr>
        </a:p>
      </dsp:txBody>
      <dsp:txXfrm>
        <a:off x="0" y="4556442"/>
        <a:ext cx="7935685" cy="650806"/>
      </dsp:txXfrm>
    </dsp:sp>
    <dsp:sp modelId="{A5739887-D48D-4894-BE0D-19B2C059C740}">
      <dsp:nvSpPr>
        <dsp:cNvPr id="0" name=""/>
        <dsp:cNvSpPr/>
      </dsp:nvSpPr>
      <dsp:spPr>
        <a:xfrm>
          <a:off x="0" y="5207249"/>
          <a:ext cx="793568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862B51-DF61-43EE-A1FC-66A9B3DD0CAE}">
      <dsp:nvSpPr>
        <dsp:cNvPr id="0" name=""/>
        <dsp:cNvSpPr/>
      </dsp:nvSpPr>
      <dsp:spPr>
        <a:xfrm>
          <a:off x="0" y="5207249"/>
          <a:ext cx="7935685" cy="650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No </a:t>
          </a:r>
          <a:r>
            <a:rPr lang="el-GR" sz="2000" kern="1200" dirty="0">
              <a:latin typeface="Times New Roman" panose="02020603050405020304" pitchFamily="18" charset="0"/>
              <a:cs typeface="Times New Roman" panose="02020603050405020304" pitchFamily="18" charset="0"/>
            </a:rPr>
            <a:t>Cultural </a:t>
          </a:r>
          <a:r>
            <a:rPr lang="el-GR" sz="2000" kern="1200" dirty="0" err="1">
              <a:latin typeface="Times New Roman" panose="02020603050405020304" pitchFamily="18" charset="0"/>
              <a:cs typeface="Times New Roman" panose="02020603050405020304" pitchFamily="18" charset="0"/>
            </a:rPr>
            <a:t>mediators</a:t>
          </a:r>
          <a:endParaRPr lang="en-US" sz="2000" kern="1200" dirty="0">
            <a:latin typeface="Times New Roman" panose="02020603050405020304" pitchFamily="18" charset="0"/>
            <a:cs typeface="Times New Roman" panose="02020603050405020304" pitchFamily="18" charset="0"/>
          </a:endParaRPr>
        </a:p>
      </dsp:txBody>
      <dsp:txXfrm>
        <a:off x="0" y="5207249"/>
        <a:ext cx="7935685" cy="650806"/>
      </dsp:txXfrm>
    </dsp:sp>
    <dsp:sp modelId="{35EF4888-5C7F-46EC-814A-F9BAA494B31D}">
      <dsp:nvSpPr>
        <dsp:cNvPr id="0" name=""/>
        <dsp:cNvSpPr/>
      </dsp:nvSpPr>
      <dsp:spPr>
        <a:xfrm>
          <a:off x="0" y="5858056"/>
          <a:ext cx="7935685"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E43C14-3700-422F-9A64-A8CE748B46C4}">
      <dsp:nvSpPr>
        <dsp:cNvPr id="0" name=""/>
        <dsp:cNvSpPr/>
      </dsp:nvSpPr>
      <dsp:spPr>
        <a:xfrm>
          <a:off x="0" y="5858056"/>
          <a:ext cx="7935685" cy="650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Teachers may hesitate to incorporate students’ Cultural backgrounds</a:t>
          </a:r>
          <a:r>
            <a:rPr lang="en-US" sz="2000" kern="1200">
              <a:latin typeface="Times New Roman" panose="02020603050405020304" pitchFamily="18" charset="0"/>
              <a:cs typeface="Times New Roman" panose="02020603050405020304" pitchFamily="18" charset="0"/>
            </a:rPr>
            <a:t>, </a:t>
          </a:r>
          <a:r>
            <a:rPr lang="el-GR" sz="2000" kern="1200">
              <a:latin typeface="Times New Roman" panose="02020603050405020304" pitchFamily="18" charset="0"/>
              <a:cs typeface="Times New Roman" panose="02020603050405020304" pitchFamily="18" charset="0"/>
            </a:rPr>
            <a:t>Languages </a:t>
          </a:r>
          <a:r>
            <a:rPr lang="en-US" sz="2000" kern="1200">
              <a:latin typeface="Times New Roman" panose="02020603050405020304" pitchFamily="18" charset="0"/>
              <a:cs typeface="Times New Roman" panose="02020603050405020304" pitchFamily="18" charset="0"/>
            </a:rPr>
            <a:t>and </a:t>
          </a:r>
          <a:r>
            <a:rPr lang="el-GR" sz="2000" kern="1200">
              <a:latin typeface="Times New Roman" panose="02020603050405020304" pitchFamily="18" charset="0"/>
              <a:cs typeface="Times New Roman" panose="02020603050405020304" pitchFamily="18" charset="0"/>
            </a:rPr>
            <a:t>Experiences as learning resources </a:t>
          </a:r>
          <a:endParaRPr lang="en-US" sz="2000" kern="1200">
            <a:latin typeface="Times New Roman" panose="02020603050405020304" pitchFamily="18" charset="0"/>
            <a:cs typeface="Times New Roman" panose="02020603050405020304" pitchFamily="18" charset="0"/>
          </a:endParaRPr>
        </a:p>
      </dsp:txBody>
      <dsp:txXfrm>
        <a:off x="0" y="5858056"/>
        <a:ext cx="7935685" cy="6508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C7E7B-95A4-4F0C-9462-BDE0344218E4}">
      <dsp:nvSpPr>
        <dsp:cNvPr id="0" name=""/>
        <dsp:cNvSpPr/>
      </dsp:nvSpPr>
      <dsp:spPr>
        <a:xfrm>
          <a:off x="701012" y="4007"/>
          <a:ext cx="2504777" cy="150286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a:t>✔ </a:t>
          </a:r>
          <a:r>
            <a:rPr lang="en-US" sz="2800" kern="1200"/>
            <a:t>Verbal confirmation</a:t>
          </a:r>
        </a:p>
      </dsp:txBody>
      <dsp:txXfrm>
        <a:off x="701012" y="4007"/>
        <a:ext cx="2504777" cy="1502866"/>
      </dsp:txXfrm>
    </dsp:sp>
    <dsp:sp modelId="{9F0E249B-C949-4069-ACB0-1B688E06B2BF}">
      <dsp:nvSpPr>
        <dsp:cNvPr id="0" name=""/>
        <dsp:cNvSpPr/>
      </dsp:nvSpPr>
      <dsp:spPr>
        <a:xfrm>
          <a:off x="3456267" y="4007"/>
          <a:ext cx="2504777" cy="150286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a:t>✔ </a:t>
          </a:r>
          <a:r>
            <a:rPr lang="en-US" sz="2800" kern="1200"/>
            <a:t>formal covenant </a:t>
          </a:r>
        </a:p>
      </dsp:txBody>
      <dsp:txXfrm>
        <a:off x="3456267" y="4007"/>
        <a:ext cx="2504777" cy="1502866"/>
      </dsp:txXfrm>
    </dsp:sp>
    <dsp:sp modelId="{02694352-DD2D-4F49-A248-0EFE133596A7}">
      <dsp:nvSpPr>
        <dsp:cNvPr id="0" name=""/>
        <dsp:cNvSpPr/>
      </dsp:nvSpPr>
      <dsp:spPr>
        <a:xfrm>
          <a:off x="701012" y="1757351"/>
          <a:ext cx="2504777" cy="150286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a:t>✔ Voluntary participation</a:t>
          </a:r>
          <a:endParaRPr lang="en-US" sz="2800" kern="1200"/>
        </a:p>
      </dsp:txBody>
      <dsp:txXfrm>
        <a:off x="701012" y="1757351"/>
        <a:ext cx="2504777" cy="1502866"/>
      </dsp:txXfrm>
    </dsp:sp>
    <dsp:sp modelId="{587FB985-0AB1-4C07-952E-0EFF12846FED}">
      <dsp:nvSpPr>
        <dsp:cNvPr id="0" name=""/>
        <dsp:cNvSpPr/>
      </dsp:nvSpPr>
      <dsp:spPr>
        <a:xfrm>
          <a:off x="3456267" y="1757351"/>
          <a:ext cx="2504777" cy="150286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a:t>✔ Right to withdraw</a:t>
          </a:r>
          <a:endParaRPr lang="en-US" sz="2800" kern="1200"/>
        </a:p>
      </dsp:txBody>
      <dsp:txXfrm>
        <a:off x="3456267" y="1757351"/>
        <a:ext cx="2504777" cy="1502866"/>
      </dsp:txXfrm>
    </dsp:sp>
    <dsp:sp modelId="{6007C136-341C-4660-AF14-8EB6C29CE5F0}">
      <dsp:nvSpPr>
        <dsp:cNvPr id="0" name=""/>
        <dsp:cNvSpPr/>
      </dsp:nvSpPr>
      <dsp:spPr>
        <a:xfrm>
          <a:off x="701012" y="3510695"/>
          <a:ext cx="2504777" cy="150286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a:t>✔ Confidentiality and anonymity</a:t>
          </a:r>
          <a:endParaRPr lang="en-US" sz="2800" kern="1200"/>
        </a:p>
      </dsp:txBody>
      <dsp:txXfrm>
        <a:off x="701012" y="3510695"/>
        <a:ext cx="2504777" cy="1502866"/>
      </dsp:txXfrm>
    </dsp:sp>
    <dsp:sp modelId="{B371A6F4-23D2-41D6-BA13-877FAAC5693C}">
      <dsp:nvSpPr>
        <dsp:cNvPr id="0" name=""/>
        <dsp:cNvSpPr/>
      </dsp:nvSpPr>
      <dsp:spPr>
        <a:xfrm>
          <a:off x="3456267" y="3510695"/>
          <a:ext cx="2504777" cy="150286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a:t>✔ Use of pseudonyms (T1–T4)</a:t>
          </a:r>
          <a:endParaRPr lang="en-US" sz="2800" kern="1200"/>
        </a:p>
      </dsp:txBody>
      <dsp:txXfrm>
        <a:off x="3456267" y="3510695"/>
        <a:ext cx="2504777" cy="1502866"/>
      </dsp:txXfrm>
    </dsp:sp>
    <dsp:sp modelId="{ED33164A-0337-4641-86D3-F84B03CCC428}">
      <dsp:nvSpPr>
        <dsp:cNvPr id="0" name=""/>
        <dsp:cNvSpPr/>
      </dsp:nvSpPr>
      <dsp:spPr>
        <a:xfrm>
          <a:off x="2078640" y="5264040"/>
          <a:ext cx="2504777" cy="150286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kern="1200"/>
            <a:t>✔ Respect for participants’ well-being</a:t>
          </a:r>
          <a:endParaRPr lang="en-US" sz="2800" kern="1200"/>
        </a:p>
      </dsp:txBody>
      <dsp:txXfrm>
        <a:off x="2078640" y="5264040"/>
        <a:ext cx="2504777" cy="15028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A247F-D017-4914-BE29-33AF822F74D4}">
      <dsp:nvSpPr>
        <dsp:cNvPr id="0" name=""/>
        <dsp:cNvSpPr/>
      </dsp:nvSpPr>
      <dsp:spPr>
        <a:xfrm>
          <a:off x="3214" y="567530"/>
          <a:ext cx="2550318" cy="153019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 </a:t>
          </a:r>
          <a:r>
            <a:rPr lang="el-GR" sz="2900" kern="1200" dirty="0" err="1"/>
            <a:t>Limited</a:t>
          </a:r>
          <a:r>
            <a:rPr lang="el-GR" sz="2900" kern="1200" dirty="0"/>
            <a:t> </a:t>
          </a:r>
          <a:r>
            <a:rPr lang="el-GR" sz="2900" kern="1200" dirty="0" err="1"/>
            <a:t>resources</a:t>
          </a:r>
          <a:r>
            <a:rPr lang="el-GR" sz="2900" kern="1200" dirty="0"/>
            <a:t> &amp; </a:t>
          </a:r>
          <a:r>
            <a:rPr lang="el-GR" sz="2900" kern="1200" dirty="0" err="1"/>
            <a:t>time</a:t>
          </a:r>
          <a:endParaRPr lang="el-GR" sz="2900" kern="1200" dirty="0"/>
        </a:p>
      </dsp:txBody>
      <dsp:txXfrm>
        <a:off x="3214" y="567530"/>
        <a:ext cx="2550318" cy="1530191"/>
      </dsp:txXfrm>
    </dsp:sp>
    <dsp:sp modelId="{D2D2BE7B-B30A-4D11-A3C7-8FD3DA390D08}">
      <dsp:nvSpPr>
        <dsp:cNvPr id="0" name=""/>
        <dsp:cNvSpPr/>
      </dsp:nvSpPr>
      <dsp:spPr>
        <a:xfrm>
          <a:off x="2808565" y="567530"/>
          <a:ext cx="2550318" cy="153019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 </a:t>
          </a:r>
          <a:r>
            <a:rPr lang="el-GR" sz="2900" kern="1200" dirty="0" err="1"/>
            <a:t>Lack</a:t>
          </a:r>
          <a:r>
            <a:rPr lang="el-GR" sz="2900" kern="1200" dirty="0"/>
            <a:t> of </a:t>
          </a:r>
          <a:r>
            <a:rPr lang="el-GR" sz="2900" kern="1200" dirty="0" err="1"/>
            <a:t>institutional</a:t>
          </a:r>
          <a:r>
            <a:rPr lang="el-GR" sz="2900" kern="1200" dirty="0"/>
            <a:t> </a:t>
          </a:r>
          <a:r>
            <a:rPr lang="el-GR" sz="2900" kern="1200" dirty="0" err="1"/>
            <a:t>support</a:t>
          </a:r>
          <a:endParaRPr lang="el-GR" sz="2900" kern="1200" dirty="0"/>
        </a:p>
      </dsp:txBody>
      <dsp:txXfrm>
        <a:off x="2808565" y="567530"/>
        <a:ext cx="2550318" cy="1530191"/>
      </dsp:txXfrm>
    </dsp:sp>
    <dsp:sp modelId="{27981FE4-CA78-40AA-A3EB-D02DAC6D1192}">
      <dsp:nvSpPr>
        <dsp:cNvPr id="0" name=""/>
        <dsp:cNvSpPr/>
      </dsp:nvSpPr>
      <dsp:spPr>
        <a:xfrm>
          <a:off x="5613915" y="567530"/>
          <a:ext cx="2550318" cy="153019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 </a:t>
          </a:r>
          <a:r>
            <a:rPr lang="el-GR" sz="2900" kern="1200" dirty="0" err="1"/>
            <a:t>Complex</a:t>
          </a:r>
          <a:r>
            <a:rPr lang="el-GR" sz="2900" kern="1200" dirty="0"/>
            <a:t> </a:t>
          </a:r>
          <a:r>
            <a:rPr lang="el-GR" sz="2900" kern="1200" dirty="0" err="1"/>
            <a:t>classroom</a:t>
          </a:r>
          <a:r>
            <a:rPr lang="el-GR" sz="2900" kern="1200" dirty="0"/>
            <a:t> </a:t>
          </a:r>
          <a:r>
            <a:rPr lang="el-GR" sz="2900" kern="1200" dirty="0" err="1"/>
            <a:t>conditions</a:t>
          </a:r>
          <a:endParaRPr lang="el-GR" sz="2900" kern="1200" dirty="0"/>
        </a:p>
      </dsp:txBody>
      <dsp:txXfrm>
        <a:off x="5613915" y="567530"/>
        <a:ext cx="2550318" cy="1530191"/>
      </dsp:txXfrm>
    </dsp:sp>
    <dsp:sp modelId="{BB2A7C02-80B1-408D-B4AB-2C9D4F8FD232}">
      <dsp:nvSpPr>
        <dsp:cNvPr id="0" name=""/>
        <dsp:cNvSpPr/>
      </dsp:nvSpPr>
      <dsp:spPr>
        <a:xfrm>
          <a:off x="8419266" y="567530"/>
          <a:ext cx="2550318" cy="153019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l-GR" sz="2900" kern="1200" dirty="0"/>
            <a:t>🎓 </a:t>
          </a:r>
          <a:r>
            <a:rPr lang="el-GR" sz="2900" kern="1200" dirty="0" err="1"/>
            <a:t>Need</a:t>
          </a:r>
          <a:r>
            <a:rPr lang="el-GR" sz="2900" kern="1200" dirty="0"/>
            <a:t> for </a:t>
          </a:r>
          <a:r>
            <a:rPr lang="el-GR" sz="2900" kern="1200" dirty="0" err="1"/>
            <a:t>professional</a:t>
          </a:r>
          <a:r>
            <a:rPr lang="el-GR" sz="2900" kern="1200" dirty="0"/>
            <a:t> </a:t>
          </a:r>
          <a:r>
            <a:rPr lang="el-GR" sz="2900" kern="1200" dirty="0" err="1"/>
            <a:t>development</a:t>
          </a:r>
          <a:endParaRPr lang="el-GR" sz="2900" kern="1200" dirty="0"/>
        </a:p>
      </dsp:txBody>
      <dsp:txXfrm>
        <a:off x="8419266" y="567530"/>
        <a:ext cx="2550318" cy="153019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C0EA0A-2D4B-5FE0-D379-D0DEA0C6198B}"/>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AA22A5A-4DF2-05FA-AC60-23A91ED091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19C1E6B-5BA8-FAF7-2497-DA8C3D81F33C}"/>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5" name="Θέση υποσέλιδου 4">
            <a:extLst>
              <a:ext uri="{FF2B5EF4-FFF2-40B4-BE49-F238E27FC236}">
                <a16:creationId xmlns:a16="http://schemas.microsoft.com/office/drawing/2014/main" id="{7F3EA250-3225-9EFE-9932-D4414EBC948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D69AFBB-B56F-A848-1A71-1795AD0DEBDC}"/>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1339098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9E212C-B9FB-DB3A-8891-0CDBC170C4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356D512-0F83-6987-D2F9-3B8CA4F21085}"/>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876B577-BE99-DFDC-AAC2-0149BEA3F0F4}"/>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5" name="Θέση υποσέλιδου 4">
            <a:extLst>
              <a:ext uri="{FF2B5EF4-FFF2-40B4-BE49-F238E27FC236}">
                <a16:creationId xmlns:a16="http://schemas.microsoft.com/office/drawing/2014/main" id="{BD9B86A2-5C22-03FB-1BF9-FB888E24823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02DEA6E-A564-681C-6CEA-B011B117FD5A}"/>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3216636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2B06B75-84FB-0FF1-8AA3-D165A7A189E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9B83C78-4F22-5DCB-2D5D-013F0D9D1ED2}"/>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E140048-BCB2-9C68-0643-110EA26D03B1}"/>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5" name="Θέση υποσέλιδου 4">
            <a:extLst>
              <a:ext uri="{FF2B5EF4-FFF2-40B4-BE49-F238E27FC236}">
                <a16:creationId xmlns:a16="http://schemas.microsoft.com/office/drawing/2014/main" id="{BF95671B-BF5E-EC76-67EA-8A1A313A308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BD393B3-FBA9-28B8-5A56-26F1C8D25D3F}"/>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1345170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59C270-FCA7-CB02-C47C-08A43107774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1BD45C9-1542-93EE-C9FF-CBD4D95D535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4E1BFF9-58F1-8242-6100-BCE9CC7F53C9}"/>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5" name="Θέση υποσέλιδου 4">
            <a:extLst>
              <a:ext uri="{FF2B5EF4-FFF2-40B4-BE49-F238E27FC236}">
                <a16:creationId xmlns:a16="http://schemas.microsoft.com/office/drawing/2014/main" id="{DCF3D1B1-550E-8AC7-179C-E7E0B93048C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368020B-21CE-AA3B-642D-381434954A8F}"/>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427050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FAC2A5-DFBA-7AD6-29BE-198F0ECF746B}"/>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1D2599-EDA2-A98A-0419-07EFEBCC567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F6B5105-639B-D470-46C7-0A1AF61B83B3}"/>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5" name="Θέση υποσέλιδου 4">
            <a:extLst>
              <a:ext uri="{FF2B5EF4-FFF2-40B4-BE49-F238E27FC236}">
                <a16:creationId xmlns:a16="http://schemas.microsoft.com/office/drawing/2014/main" id="{A386718D-CD3B-713F-D999-2C30322F27A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73CB873-8370-41BE-93FF-948397547A3D}"/>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573388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DA8E23-E36D-639D-A503-0D67025F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61D455-3DF1-6EF8-C17C-E30A05D86EB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12EA0B4-AAC4-CBE8-B61F-E63C0FD6F49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08872303-37FE-28DC-CA74-DA261B59514F}"/>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6" name="Θέση υποσέλιδου 5">
            <a:extLst>
              <a:ext uri="{FF2B5EF4-FFF2-40B4-BE49-F238E27FC236}">
                <a16:creationId xmlns:a16="http://schemas.microsoft.com/office/drawing/2014/main" id="{3AF9B341-0542-F10D-D5B6-54233F45981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8C1A97-7D5A-F789-E4D4-0E26399CA4B5}"/>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69658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617A76-6672-D1C1-7AD5-A430059B7D34}"/>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43A2275-A0CA-7337-ABE3-C9A1F966D6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BF4D70D0-2E60-D5DE-BABA-6910DF08AC6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6BAF508C-0169-D04B-1151-B25319FD25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5F5976E-0BD3-9669-37D5-87B20C3CB93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8FC89211-A5BE-1B9B-481B-21CACC9B93AD}"/>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8" name="Θέση υποσέλιδου 7">
            <a:extLst>
              <a:ext uri="{FF2B5EF4-FFF2-40B4-BE49-F238E27FC236}">
                <a16:creationId xmlns:a16="http://schemas.microsoft.com/office/drawing/2014/main" id="{649F0178-86D2-3922-1BDA-3D81E78D1C7F}"/>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64E7BE96-B29B-FA42-1AEF-B6589D08E889}"/>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2631234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10BE24-750D-A6CF-A2C6-69C430E9BBE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0E196F3-DF0D-445D-2D46-503B1BEC2065}"/>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4" name="Θέση υποσέλιδου 3">
            <a:extLst>
              <a:ext uri="{FF2B5EF4-FFF2-40B4-BE49-F238E27FC236}">
                <a16:creationId xmlns:a16="http://schemas.microsoft.com/office/drawing/2014/main" id="{63AA9679-B6F8-0676-7CAC-114E385FFF8F}"/>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7BB80E70-0BFE-67E0-1C17-E1F063998CDC}"/>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3303697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33E1FF5-9969-C4A3-12AC-50D1E19706B2}"/>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3" name="Θέση υποσέλιδου 2">
            <a:extLst>
              <a:ext uri="{FF2B5EF4-FFF2-40B4-BE49-F238E27FC236}">
                <a16:creationId xmlns:a16="http://schemas.microsoft.com/office/drawing/2014/main" id="{8498E5CA-63F4-7A1B-0912-B55B3122870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78D78530-4508-31A0-F5FF-78FC5FB3A43F}"/>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3034009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404295-B654-5EB4-4E41-68BA73F031C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FA84D32-AC54-867D-2613-6BC5964F5E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71C0E052-E293-1F64-7E9B-FD729E5878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008F893-F0C9-30A0-5A8D-4CCAB93E33A1}"/>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6" name="Θέση υποσέλιδου 5">
            <a:extLst>
              <a:ext uri="{FF2B5EF4-FFF2-40B4-BE49-F238E27FC236}">
                <a16:creationId xmlns:a16="http://schemas.microsoft.com/office/drawing/2014/main" id="{6949AB74-77BE-924A-F51F-C034348FBC7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D69F7FC-D21D-4C1C-8F51-EB55E205298F}"/>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90820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5138E3-1A4B-1D08-6CBF-1A69E438D84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D8433CD-E865-A438-6687-63DAB9EA09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07FB9364-9A7E-5104-BE91-447012BD18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A858225-1D95-56EC-B3EC-AE3447F9E88E}"/>
              </a:ext>
            </a:extLst>
          </p:cNvPr>
          <p:cNvSpPr>
            <a:spLocks noGrp="1"/>
          </p:cNvSpPr>
          <p:nvPr>
            <p:ph type="dt" sz="half" idx="10"/>
          </p:nvPr>
        </p:nvSpPr>
        <p:spPr/>
        <p:txBody>
          <a:bodyPr/>
          <a:lstStyle/>
          <a:p>
            <a:fld id="{BE48E826-7FD4-47FE-96E4-F6CC05E8C4BC}" type="datetimeFigureOut">
              <a:rPr lang="el-GR" smtClean="0"/>
              <a:t>15/7/2026</a:t>
            </a:fld>
            <a:endParaRPr lang="el-GR"/>
          </a:p>
        </p:txBody>
      </p:sp>
      <p:sp>
        <p:nvSpPr>
          <p:cNvPr id="6" name="Θέση υποσέλιδου 5">
            <a:extLst>
              <a:ext uri="{FF2B5EF4-FFF2-40B4-BE49-F238E27FC236}">
                <a16:creationId xmlns:a16="http://schemas.microsoft.com/office/drawing/2014/main" id="{9115CE4C-9998-B230-2DC8-3DDFDFFE58B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F011082-C097-BB5F-E631-2FD0FD2849D5}"/>
              </a:ext>
            </a:extLst>
          </p:cNvPr>
          <p:cNvSpPr>
            <a:spLocks noGrp="1"/>
          </p:cNvSpPr>
          <p:nvPr>
            <p:ph type="sldNum" sz="quarter" idx="12"/>
          </p:nvPr>
        </p:nvSpPr>
        <p:spPr/>
        <p:txBody>
          <a:bodyPr/>
          <a:lstStyle/>
          <a:p>
            <a:fld id="{C022DFD8-DEAC-4AF2-828F-6B8943B39B96}" type="slidenum">
              <a:rPr lang="el-GR" smtClean="0"/>
              <a:t>‹#›</a:t>
            </a:fld>
            <a:endParaRPr lang="el-GR"/>
          </a:p>
        </p:txBody>
      </p:sp>
    </p:spTree>
    <p:extLst>
      <p:ext uri="{BB962C8B-B14F-4D97-AF65-F5344CB8AC3E}">
        <p14:creationId xmlns:p14="http://schemas.microsoft.com/office/powerpoint/2010/main" val="1778402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34E09EC-8413-96FA-B8BA-C71A310703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20D0C2F-5B77-B0B0-05D2-715932574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DEBC34E-0608-4939-8021-624D4BD19B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48E826-7FD4-47FE-96E4-F6CC05E8C4BC}" type="datetimeFigureOut">
              <a:rPr lang="el-GR" smtClean="0"/>
              <a:t>15/7/2026</a:t>
            </a:fld>
            <a:endParaRPr lang="el-GR"/>
          </a:p>
        </p:txBody>
      </p:sp>
      <p:sp>
        <p:nvSpPr>
          <p:cNvPr id="5" name="Θέση υποσέλιδου 4">
            <a:extLst>
              <a:ext uri="{FF2B5EF4-FFF2-40B4-BE49-F238E27FC236}">
                <a16:creationId xmlns:a16="http://schemas.microsoft.com/office/drawing/2014/main" id="{15CA33E6-D2E1-D8DC-AB0D-F0BE16E71D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0AA0FFA7-1488-C883-3B97-44DD58670B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22DFD8-DEAC-4AF2-828F-6B8943B39B96}" type="slidenum">
              <a:rPr lang="el-GR" smtClean="0"/>
              <a:t>‹#›</a:t>
            </a:fld>
            <a:endParaRPr lang="el-GR"/>
          </a:p>
        </p:txBody>
      </p:sp>
    </p:spTree>
    <p:extLst>
      <p:ext uri="{BB962C8B-B14F-4D97-AF65-F5344CB8AC3E}">
        <p14:creationId xmlns:p14="http://schemas.microsoft.com/office/powerpoint/2010/main" val="1218377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3.svg"/><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2DB06B-A829-A7FC-88AB-4127AE91485F}"/>
              </a:ext>
            </a:extLst>
          </p:cNvPr>
          <p:cNvSpPr>
            <a:spLocks noGrp="1"/>
          </p:cNvSpPr>
          <p:nvPr>
            <p:ph type="ctrTitle"/>
          </p:nvPr>
        </p:nvSpPr>
        <p:spPr>
          <a:xfrm>
            <a:off x="136071" y="1970313"/>
            <a:ext cx="11919857" cy="1556657"/>
          </a:xfrm>
        </p:spPr>
        <p:txBody>
          <a:bodyPr>
            <a:normAutofit/>
          </a:bodyPr>
          <a:lstStyle/>
          <a:p>
            <a:r>
              <a:rPr lang="en-US" sz="4000" dirty="0">
                <a:solidFill>
                  <a:schemeClr val="accent2"/>
                </a:solidFill>
                <a:latin typeface="Times New Roman" panose="02020603050405020304" pitchFamily="18" charset="0"/>
                <a:cs typeface="Times New Roman" panose="02020603050405020304" pitchFamily="18" charset="0"/>
              </a:rPr>
              <a:t> </a:t>
            </a:r>
            <a:r>
              <a:rPr lang="en-US" sz="2800" b="1" i="1" dirty="0">
                <a:solidFill>
                  <a:schemeClr val="accent2"/>
                </a:solidFill>
                <a:latin typeface="Times New Roman" panose="02020603050405020304" pitchFamily="18" charset="0"/>
                <a:cs typeface="Times New Roman" panose="02020603050405020304" pitchFamily="18" charset="0"/>
              </a:rPr>
              <a:t>Difficulties, Practices and Perspectives of Greek primary educators regarding the education of migrant students: A qualitative case study in Thessaloniki</a:t>
            </a:r>
            <a:br>
              <a:rPr lang="el-GR" sz="2800" dirty="0">
                <a:solidFill>
                  <a:schemeClr val="accent2"/>
                </a:solidFill>
                <a:latin typeface="Times New Roman" panose="02020603050405020304" pitchFamily="18" charset="0"/>
                <a:cs typeface="Times New Roman" panose="02020603050405020304" pitchFamily="18" charset="0"/>
              </a:rPr>
            </a:br>
            <a:endParaRPr lang="el-GR" sz="2800" dirty="0">
              <a:solidFill>
                <a:schemeClr val="accent2"/>
              </a:solidFill>
              <a:latin typeface="Times New Roman" panose="02020603050405020304" pitchFamily="18" charset="0"/>
              <a:cs typeface="Times New Roman" panose="02020603050405020304" pitchFamily="18" charset="0"/>
            </a:endParaRPr>
          </a:p>
        </p:txBody>
      </p:sp>
      <p:sp>
        <p:nvSpPr>
          <p:cNvPr id="3" name="Υπότιτλος 2">
            <a:extLst>
              <a:ext uri="{FF2B5EF4-FFF2-40B4-BE49-F238E27FC236}">
                <a16:creationId xmlns:a16="http://schemas.microsoft.com/office/drawing/2014/main" id="{96A2CA4A-F06D-9DCE-31CC-B7B7AF1040BB}"/>
              </a:ext>
            </a:extLst>
          </p:cNvPr>
          <p:cNvSpPr>
            <a:spLocks noGrp="1"/>
          </p:cNvSpPr>
          <p:nvPr>
            <p:ph type="subTitle" idx="1"/>
          </p:nvPr>
        </p:nvSpPr>
        <p:spPr>
          <a:xfrm>
            <a:off x="1404256" y="3690257"/>
            <a:ext cx="9144000" cy="948191"/>
          </a:xfrm>
        </p:spPr>
        <p:txBody>
          <a:bodyPr/>
          <a:lstStyle/>
          <a:p>
            <a:r>
              <a:rPr lang="en-US" dirty="0">
                <a:latin typeface="Times New Roman" panose="02020603050405020304" pitchFamily="18" charset="0"/>
                <a:cs typeface="Times New Roman" panose="02020603050405020304" pitchFamily="18" charset="0"/>
              </a:rPr>
              <a:t>Antonia Tzelepi</a:t>
            </a:r>
          </a:p>
          <a:p>
            <a:r>
              <a:rPr lang="en-US" dirty="0">
                <a:latin typeface="Times New Roman" panose="02020603050405020304" pitchFamily="18" charset="0"/>
                <a:cs typeface="Times New Roman" panose="02020603050405020304" pitchFamily="18" charset="0"/>
              </a:rPr>
              <a:t>Thessaloniki, 2026</a:t>
            </a:r>
            <a:endParaRPr lang="el-GR" dirty="0">
              <a:latin typeface="Times New Roman" panose="02020603050405020304" pitchFamily="18" charset="0"/>
              <a:cs typeface="Times New Roman" panose="02020603050405020304" pitchFamily="18" charset="0"/>
            </a:endParaRPr>
          </a:p>
        </p:txBody>
      </p:sp>
      <p:pic>
        <p:nvPicPr>
          <p:cNvPr id="5" name="Εικόνα 4">
            <a:extLst>
              <a:ext uri="{FF2B5EF4-FFF2-40B4-BE49-F238E27FC236}">
                <a16:creationId xmlns:a16="http://schemas.microsoft.com/office/drawing/2014/main" id="{3B9E22CF-FFE7-1F17-FB57-24694196B3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686" y="188925"/>
            <a:ext cx="1861457" cy="716810"/>
          </a:xfrm>
          <a:prstGeom prst="rect">
            <a:avLst/>
          </a:prstGeom>
        </p:spPr>
      </p:pic>
      <p:sp>
        <p:nvSpPr>
          <p:cNvPr id="6" name="TextBox 5">
            <a:extLst>
              <a:ext uri="{FF2B5EF4-FFF2-40B4-BE49-F238E27FC236}">
                <a16:creationId xmlns:a16="http://schemas.microsoft.com/office/drawing/2014/main" id="{999528D9-FEF3-DBFC-3906-62DD7DC5B2A1}"/>
              </a:ext>
            </a:extLst>
          </p:cNvPr>
          <p:cNvSpPr txBox="1"/>
          <p:nvPr/>
        </p:nvSpPr>
        <p:spPr>
          <a:xfrm>
            <a:off x="5519056" y="188925"/>
            <a:ext cx="6487886" cy="646331"/>
          </a:xfrm>
          <a:prstGeom prst="rect">
            <a:avLst/>
          </a:prstGeom>
          <a:noFill/>
        </p:spPr>
        <p:txBody>
          <a:bodyPr wrap="square" rtlCol="0">
            <a:spAutoFit/>
          </a:bodyPr>
          <a:lstStyle/>
          <a:p>
            <a:pPr algn="ctr"/>
            <a:r>
              <a:rPr lang="en-US" i="1" dirty="0">
                <a:latin typeface="Times New Roman" panose="02020603050405020304" pitchFamily="18" charset="0"/>
                <a:cs typeface="Times New Roman" panose="02020603050405020304" pitchFamily="18" charset="0"/>
              </a:rPr>
              <a:t>Language Education for Refugees and Migrants, School of Humanities</a:t>
            </a:r>
            <a:endParaRPr lang="el-GR" i="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F720D6A-E1BB-BBBC-F523-92F5AB7A18C6}"/>
              </a:ext>
            </a:extLst>
          </p:cNvPr>
          <p:cNvSpPr txBox="1"/>
          <p:nvPr/>
        </p:nvSpPr>
        <p:spPr>
          <a:xfrm>
            <a:off x="315686" y="5660572"/>
            <a:ext cx="4474027"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Supervisor: Odysseas Evangelou</a:t>
            </a:r>
            <a:endParaRPr lang="el-GR"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E075670-FE54-FE8D-A9B6-186936362CEF}"/>
              </a:ext>
            </a:extLst>
          </p:cNvPr>
          <p:cNvSpPr txBox="1"/>
          <p:nvPr/>
        </p:nvSpPr>
        <p:spPr>
          <a:xfrm>
            <a:off x="8469087" y="5660572"/>
            <a:ext cx="3799114"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Co-Supervisor: Sofia </a:t>
            </a:r>
            <a:r>
              <a:rPr lang="en-US" dirty="0" err="1">
                <a:latin typeface="Times New Roman" panose="02020603050405020304" pitchFamily="18" charset="0"/>
                <a:cs typeface="Times New Roman" panose="02020603050405020304" pitchFamily="18" charset="0"/>
              </a:rPr>
              <a:t>Tsioli</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3530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E7D93C0-12F9-0766-2903-0D85293E5269}"/>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kern="1200" dirty="0">
                <a:solidFill>
                  <a:schemeClr val="tx1"/>
                </a:solidFill>
                <a:latin typeface="Times New Roman" panose="02020603050405020304" pitchFamily="18" charset="0"/>
                <a:cs typeface="Times New Roman" panose="02020603050405020304" pitchFamily="18" charset="0"/>
              </a:rPr>
              <a:t>Emotional Challenges </a:t>
            </a:r>
            <a:br>
              <a:rPr lang="en-US" kern="1200" dirty="0">
                <a:solidFill>
                  <a:schemeClr val="tx1"/>
                </a:solidFill>
                <a:latin typeface="Times New Roman" panose="02020603050405020304" pitchFamily="18" charset="0"/>
                <a:cs typeface="Times New Roman" panose="02020603050405020304" pitchFamily="18" charset="0"/>
              </a:rPr>
            </a:br>
            <a:endParaRPr lang="en-US" kern="1200" dirty="0">
              <a:solidFill>
                <a:schemeClr val="tx1"/>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5A6B42E9-CF5B-705F-48CB-766C3C6F1B51}"/>
              </a:ext>
            </a:extLst>
          </p:cNvPr>
          <p:cNvSpPr txBox="1"/>
          <p:nvPr/>
        </p:nvSpPr>
        <p:spPr>
          <a:xfrm>
            <a:off x="638882" y="4631161"/>
            <a:ext cx="3571810" cy="1559327"/>
          </a:xfrm>
          <a:prstGeom prst="rect">
            <a:avLst/>
          </a:prstGeom>
        </p:spPr>
        <p:txBody>
          <a:bodyPr vert="horz" lIns="91440" tIns="45720" rIns="91440" bIns="45720" rtlCol="0">
            <a:normAutofit/>
          </a:bodyPr>
          <a:lstStyle/>
          <a:p>
            <a:pPr>
              <a:lnSpc>
                <a:spcPct val="90000"/>
              </a:lnSpc>
              <a:spcBef>
                <a:spcPts val="1000"/>
              </a:spcBef>
            </a:pPr>
            <a:r>
              <a:rPr lang="en-US" i="1" kern="1200" dirty="0">
                <a:solidFill>
                  <a:schemeClr val="tx1"/>
                </a:solidFill>
                <a:latin typeface="+mn-lt"/>
                <a:ea typeface="+mn-ea"/>
                <a:cs typeface="+mn-cs"/>
              </a:rPr>
              <a:t>(</a:t>
            </a:r>
            <a:r>
              <a:rPr lang="en-US" i="1" kern="1200" dirty="0" err="1">
                <a:solidFill>
                  <a:schemeClr val="tx1"/>
                </a:solidFill>
                <a:latin typeface="+mn-lt"/>
                <a:ea typeface="+mn-ea"/>
                <a:cs typeface="+mn-cs"/>
              </a:rPr>
              <a:t>Vouza</a:t>
            </a:r>
            <a:r>
              <a:rPr lang="en-US" i="1" kern="1200" dirty="0">
                <a:solidFill>
                  <a:schemeClr val="tx1"/>
                </a:solidFill>
                <a:latin typeface="+mn-lt"/>
                <a:ea typeface="+mn-ea"/>
                <a:cs typeface="+mn-cs"/>
              </a:rPr>
              <a:t>, 2021; Civitillo et al., 2018; </a:t>
            </a:r>
            <a:r>
              <a:rPr lang="en-US" i="1" kern="1200" dirty="0" err="1">
                <a:solidFill>
                  <a:schemeClr val="tx1"/>
                </a:solidFill>
                <a:latin typeface="+mn-lt"/>
                <a:ea typeface="+mn-ea"/>
                <a:cs typeface="+mn-cs"/>
              </a:rPr>
              <a:t>Zagalioti</a:t>
            </a:r>
            <a:r>
              <a:rPr lang="en-US" i="1" kern="1200" dirty="0">
                <a:solidFill>
                  <a:schemeClr val="tx1"/>
                </a:solidFill>
                <a:latin typeface="+mn-lt"/>
                <a:ea typeface="+mn-ea"/>
                <a:cs typeface="+mn-cs"/>
              </a:rPr>
              <a:t>, 2021)</a:t>
            </a:r>
          </a:p>
        </p:txBody>
      </p:sp>
      <p:sp>
        <p:nvSpPr>
          <p:cNvPr id="1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Πίνακας 4">
            <a:extLst>
              <a:ext uri="{FF2B5EF4-FFF2-40B4-BE49-F238E27FC236}">
                <a16:creationId xmlns:a16="http://schemas.microsoft.com/office/drawing/2014/main" id="{17815B81-912B-CFD2-6768-57C92BC2FAAB}"/>
              </a:ext>
            </a:extLst>
          </p:cNvPr>
          <p:cNvGraphicFramePr>
            <a:graphicFrameLocks noGrp="1"/>
          </p:cNvGraphicFramePr>
          <p:nvPr>
            <p:extLst>
              <p:ext uri="{D42A27DB-BD31-4B8C-83A1-F6EECF244321}">
                <p14:modId xmlns:p14="http://schemas.microsoft.com/office/powerpoint/2010/main" val="2857829231"/>
              </p:ext>
            </p:extLst>
          </p:nvPr>
        </p:nvGraphicFramePr>
        <p:xfrm>
          <a:off x="4654296" y="548205"/>
          <a:ext cx="7214617" cy="5798165"/>
        </p:xfrm>
        <a:graphic>
          <a:graphicData uri="http://schemas.openxmlformats.org/drawingml/2006/table">
            <a:tbl>
              <a:tblPr firstRow="1" bandRow="1">
                <a:tableStyleId>{5C22544A-7EE6-4342-B048-85BDC9FD1C3A}</a:tableStyleId>
              </a:tblPr>
              <a:tblGrid>
                <a:gridCol w="3526668">
                  <a:extLst>
                    <a:ext uri="{9D8B030D-6E8A-4147-A177-3AD203B41FA5}">
                      <a16:colId xmlns:a16="http://schemas.microsoft.com/office/drawing/2014/main" val="314259065"/>
                    </a:ext>
                  </a:extLst>
                </a:gridCol>
                <a:gridCol w="3687949">
                  <a:extLst>
                    <a:ext uri="{9D8B030D-6E8A-4147-A177-3AD203B41FA5}">
                      <a16:colId xmlns:a16="http://schemas.microsoft.com/office/drawing/2014/main" val="2812457147"/>
                    </a:ext>
                  </a:extLst>
                </a:gridCol>
              </a:tblGrid>
              <a:tr h="731877">
                <a:tc>
                  <a:txBody>
                    <a:bodyPr/>
                    <a:lstStyle/>
                    <a:p>
                      <a:pPr algn="ctr"/>
                      <a:r>
                        <a:rPr lang="en-US" sz="2800">
                          <a:latin typeface="Times New Roman" panose="02020603050405020304" pitchFamily="18" charset="0"/>
                          <a:cs typeface="Times New Roman" panose="02020603050405020304" pitchFamily="18" charset="0"/>
                        </a:rPr>
                        <a:t>Students</a:t>
                      </a:r>
                      <a:endParaRPr lang="el-GR" sz="2800">
                        <a:latin typeface="Times New Roman" panose="02020603050405020304" pitchFamily="18" charset="0"/>
                        <a:cs typeface="Times New Roman" panose="02020603050405020304" pitchFamily="18" charset="0"/>
                      </a:endParaRPr>
                    </a:p>
                  </a:txBody>
                  <a:tcPr marL="129024" marR="129024" marT="64512" marB="64512"/>
                </a:tc>
                <a:tc>
                  <a:txBody>
                    <a:bodyPr/>
                    <a:lstStyle/>
                    <a:p>
                      <a:pPr algn="ctr"/>
                      <a:r>
                        <a:rPr lang="en-US" sz="2800">
                          <a:latin typeface="Times New Roman" panose="02020603050405020304" pitchFamily="18" charset="0"/>
                          <a:cs typeface="Times New Roman" panose="02020603050405020304" pitchFamily="18" charset="0"/>
                        </a:rPr>
                        <a:t>Teachers</a:t>
                      </a:r>
                      <a:endParaRPr lang="el-GR" sz="2800">
                        <a:latin typeface="Times New Roman" panose="02020603050405020304" pitchFamily="18" charset="0"/>
                        <a:cs typeface="Times New Roman" panose="02020603050405020304" pitchFamily="18" charset="0"/>
                      </a:endParaRPr>
                    </a:p>
                  </a:txBody>
                  <a:tcPr marL="129024" marR="129024" marT="64512" marB="64512"/>
                </a:tc>
                <a:extLst>
                  <a:ext uri="{0D108BD9-81ED-4DB2-BD59-A6C34878D82A}">
                    <a16:rowId xmlns:a16="http://schemas.microsoft.com/office/drawing/2014/main" val="1583215692"/>
                  </a:ext>
                </a:extLst>
              </a:tr>
              <a:tr h="1266572">
                <a:tc>
                  <a:txBody>
                    <a:bodyPr/>
                    <a:lstStyle/>
                    <a:p>
                      <a:pPr algn="ctr"/>
                      <a:r>
                        <a:rPr lang="el-GR" sz="2800">
                          <a:latin typeface="Times New Roman" panose="02020603050405020304" pitchFamily="18" charset="0"/>
                          <a:cs typeface="Times New Roman" panose="02020603050405020304" pitchFamily="18" charset="0"/>
                        </a:rPr>
                        <a:t>Trauma &amp; uncertainty</a:t>
                      </a:r>
                    </a:p>
                  </a:txBody>
                  <a:tcPr marL="129024" marR="129024" marT="64512" marB="64512"/>
                </a:tc>
                <a:tc>
                  <a:txBody>
                    <a:bodyPr/>
                    <a:lstStyle/>
                    <a:p>
                      <a:pPr algn="ctr"/>
                      <a:r>
                        <a:rPr lang="el-GR" sz="2800">
                          <a:latin typeface="Times New Roman" panose="02020603050405020304" pitchFamily="18" charset="0"/>
                          <a:cs typeface="Times New Roman" panose="02020603050405020304" pitchFamily="18" charset="0"/>
                        </a:rPr>
                        <a:t>Lack of intercultural confidence</a:t>
                      </a:r>
                    </a:p>
                  </a:txBody>
                  <a:tcPr marL="129024" marR="129024" marT="64512" marB="64512"/>
                </a:tc>
                <a:extLst>
                  <a:ext uri="{0D108BD9-81ED-4DB2-BD59-A6C34878D82A}">
                    <a16:rowId xmlns:a16="http://schemas.microsoft.com/office/drawing/2014/main" val="4112872131"/>
                  </a:ext>
                </a:extLst>
              </a:tr>
              <a:tr h="1266572">
                <a:tc>
                  <a:txBody>
                    <a:bodyPr/>
                    <a:lstStyle/>
                    <a:p>
                      <a:pPr algn="ctr"/>
                      <a:r>
                        <a:rPr lang="el-GR" sz="2800">
                          <a:latin typeface="Times New Roman" panose="02020603050405020304" pitchFamily="18" charset="0"/>
                          <a:cs typeface="Times New Roman" panose="02020603050405020304" pitchFamily="18" charset="0"/>
                        </a:rPr>
                        <a:t>Stress &amp; low self-esteem</a:t>
                      </a:r>
                    </a:p>
                  </a:txBody>
                  <a:tcPr marL="129024" marR="129024" marT="64512" marB="64512"/>
                </a:tc>
                <a:tc>
                  <a:txBody>
                    <a:bodyPr/>
                    <a:lstStyle/>
                    <a:p>
                      <a:pPr algn="ctr"/>
                      <a:r>
                        <a:rPr lang="el-GR" sz="2800">
                          <a:latin typeface="Times New Roman" panose="02020603050405020304" pitchFamily="18" charset="0"/>
                          <a:cs typeface="Times New Roman" panose="02020603050405020304" pitchFamily="18" charset="0"/>
                        </a:rPr>
                        <a:t>Fear of inappropriate interactions</a:t>
                      </a:r>
                    </a:p>
                  </a:txBody>
                  <a:tcPr marL="129024" marR="129024" marT="64512" marB="64512"/>
                </a:tc>
                <a:extLst>
                  <a:ext uri="{0D108BD9-81ED-4DB2-BD59-A6C34878D82A}">
                    <a16:rowId xmlns:a16="http://schemas.microsoft.com/office/drawing/2014/main" val="2420269348"/>
                  </a:ext>
                </a:extLst>
              </a:tr>
              <a:tr h="1266572">
                <a:tc>
                  <a:txBody>
                    <a:bodyPr/>
                    <a:lstStyle/>
                    <a:p>
                      <a:pPr algn="ctr"/>
                      <a:r>
                        <a:rPr lang="el-GR" sz="2800" dirty="0" err="1">
                          <a:latin typeface="Times New Roman" panose="02020603050405020304" pitchFamily="18" charset="0"/>
                          <a:cs typeface="Times New Roman" panose="02020603050405020304" pitchFamily="18" charset="0"/>
                        </a:rPr>
                        <a:t>Interrupted</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schooling</a:t>
                      </a:r>
                      <a:endParaRPr lang="el-GR" sz="2800" dirty="0">
                        <a:latin typeface="Times New Roman" panose="02020603050405020304" pitchFamily="18" charset="0"/>
                        <a:cs typeface="Times New Roman" panose="02020603050405020304" pitchFamily="18" charset="0"/>
                      </a:endParaRPr>
                    </a:p>
                  </a:txBody>
                  <a:tcPr marL="129024" marR="129024" marT="64512" marB="64512"/>
                </a:tc>
                <a:tc>
                  <a:txBody>
                    <a:bodyPr/>
                    <a:lstStyle/>
                    <a:p>
                      <a:pPr algn="ctr"/>
                      <a:r>
                        <a:rPr lang="el-GR" sz="2800">
                          <a:latin typeface="Times New Roman" panose="02020603050405020304" pitchFamily="18" charset="0"/>
                          <a:cs typeface="Times New Roman" panose="02020603050405020304" pitchFamily="18" charset="0"/>
                        </a:rPr>
                        <a:t>Difficulty adapting teaching practices</a:t>
                      </a:r>
                    </a:p>
                  </a:txBody>
                  <a:tcPr marL="129024" marR="129024" marT="64512" marB="64512"/>
                </a:tc>
                <a:extLst>
                  <a:ext uri="{0D108BD9-81ED-4DB2-BD59-A6C34878D82A}">
                    <a16:rowId xmlns:a16="http://schemas.microsoft.com/office/drawing/2014/main" val="1983468117"/>
                  </a:ext>
                </a:extLst>
              </a:tr>
              <a:tr h="1266572">
                <a:tc>
                  <a:txBody>
                    <a:bodyPr/>
                    <a:lstStyle/>
                    <a:p>
                      <a:pPr algn="ctr"/>
                      <a:r>
                        <a:rPr lang="el-GR" sz="2800">
                          <a:latin typeface="Times New Roman" panose="02020603050405020304" pitchFamily="18" charset="0"/>
                          <a:cs typeface="Times New Roman" panose="02020603050405020304" pitchFamily="18" charset="0"/>
                        </a:rPr>
                        <a:t>Risk of exclusion</a:t>
                      </a:r>
                    </a:p>
                  </a:txBody>
                  <a:tcPr marL="129024" marR="129024" marT="64512" marB="64512"/>
                </a:tc>
                <a:tc>
                  <a:txBody>
                    <a:bodyPr/>
                    <a:lstStyle/>
                    <a:p>
                      <a:pPr algn="ctr"/>
                      <a:r>
                        <a:rPr lang="el-GR" sz="2800" dirty="0" err="1">
                          <a:latin typeface="Times New Roman" panose="02020603050405020304" pitchFamily="18" charset="0"/>
                          <a:cs typeface="Times New Roman" panose="02020603050405020304" pitchFamily="18" charset="0"/>
                        </a:rPr>
                        <a:t>Burnout</a:t>
                      </a:r>
                      <a:r>
                        <a:rPr lang="el-GR" sz="2800" dirty="0">
                          <a:latin typeface="Times New Roman" panose="02020603050405020304" pitchFamily="18" charset="0"/>
                          <a:cs typeface="Times New Roman" panose="02020603050405020304" pitchFamily="18" charset="0"/>
                        </a:rPr>
                        <a:t> and </a:t>
                      </a:r>
                      <a:r>
                        <a:rPr lang="el-GR" sz="2800" dirty="0" err="1">
                          <a:latin typeface="Times New Roman" panose="02020603050405020304" pitchFamily="18" charset="0"/>
                          <a:cs typeface="Times New Roman" panose="02020603050405020304" pitchFamily="18" charset="0"/>
                        </a:rPr>
                        <a:t>emotional</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exhaustion</a:t>
                      </a:r>
                      <a:endParaRPr lang="el-GR" sz="2800" dirty="0">
                        <a:latin typeface="Times New Roman" panose="02020603050405020304" pitchFamily="18" charset="0"/>
                        <a:cs typeface="Times New Roman" panose="02020603050405020304" pitchFamily="18" charset="0"/>
                      </a:endParaRPr>
                    </a:p>
                  </a:txBody>
                  <a:tcPr marL="129024" marR="129024" marT="64512" marB="64512"/>
                </a:tc>
                <a:extLst>
                  <a:ext uri="{0D108BD9-81ED-4DB2-BD59-A6C34878D82A}">
                    <a16:rowId xmlns:a16="http://schemas.microsoft.com/office/drawing/2014/main" val="723323174"/>
                  </a:ext>
                </a:extLst>
              </a:tr>
            </a:tbl>
          </a:graphicData>
        </a:graphic>
      </p:graphicFrame>
    </p:spTree>
    <p:extLst>
      <p:ext uri="{BB962C8B-B14F-4D97-AF65-F5344CB8AC3E}">
        <p14:creationId xmlns:p14="http://schemas.microsoft.com/office/powerpoint/2010/main" val="1941002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336825-9C90-E560-49A1-0FDF3EFC581D}"/>
              </a:ext>
            </a:extLst>
          </p:cNvPr>
          <p:cNvSpPr>
            <a:spLocks noGrp="1"/>
          </p:cNvSpPr>
          <p:nvPr>
            <p:ph type="title"/>
          </p:nvPr>
        </p:nvSpPr>
        <p:spPr/>
        <p:txBody>
          <a:bodyPr>
            <a:normAutofit/>
          </a:bodyPr>
          <a:lstStyle/>
          <a:p>
            <a:pPr algn="ctr"/>
            <a:r>
              <a:rPr lang="el-GR" sz="3200" dirty="0" err="1">
                <a:latin typeface="Times New Roman" panose="02020603050405020304" pitchFamily="18" charset="0"/>
                <a:cs typeface="Times New Roman" panose="02020603050405020304" pitchFamily="18" charset="0"/>
              </a:rPr>
              <a:t>Teachers</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Solutions</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to</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Intercultural</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Confusion</a:t>
            </a:r>
            <a:endParaRPr lang="el-GR" sz="32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156D03AF-59D3-0D1B-A1F7-B36E57B54E83}"/>
              </a:ext>
            </a:extLst>
          </p:cNvPr>
          <p:cNvSpPr>
            <a:spLocks noGrp="1"/>
          </p:cNvSpPr>
          <p:nvPr>
            <p:ph idx="1"/>
          </p:nvPr>
        </p:nvSpPr>
        <p:spPr>
          <a:xfrm>
            <a:off x="664029" y="1774371"/>
            <a:ext cx="10689771" cy="4402592"/>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Language Barriers                              Curriculum Limitations                       Social Prejudice</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Interpreters                                        Flexible Curriculum,                        Policy changes</a:t>
            </a:r>
          </a:p>
          <a:p>
            <a:pPr marL="0" indent="0">
              <a:buNone/>
            </a:pPr>
            <a:r>
              <a:rPr lang="en-US" sz="2000" dirty="0">
                <a:latin typeface="Times New Roman" panose="02020603050405020304" pitchFamily="18" charset="0"/>
                <a:cs typeface="Times New Roman" panose="02020603050405020304" pitchFamily="18" charset="0"/>
              </a:rPr>
              <a:t>Cultural Mediators                                       Innovation,                                    Legislation</a:t>
            </a:r>
          </a:p>
          <a:p>
            <a:pPr marL="0" indent="0">
              <a:buNone/>
            </a:pPr>
            <a:r>
              <a:rPr lang="en-US" sz="2000" dirty="0">
                <a:latin typeface="Times New Roman" panose="02020603050405020304" pitchFamily="18" charset="0"/>
                <a:cs typeface="Times New Roman" panose="02020603050405020304" pitchFamily="18" charset="0"/>
              </a:rPr>
              <a:t>                                                                  Experimentation                             Civic Education</a:t>
            </a:r>
          </a:p>
          <a:p>
            <a:pPr marL="0" indent="0">
              <a:buNone/>
            </a:pPr>
            <a:endParaRPr lang="el-GR" sz="2000" dirty="0">
              <a:latin typeface="Times New Roman" panose="02020603050405020304" pitchFamily="18" charset="0"/>
              <a:cs typeface="Times New Roman" panose="02020603050405020304" pitchFamily="18" charset="0"/>
            </a:endParaRPr>
          </a:p>
        </p:txBody>
      </p:sp>
      <p:sp>
        <p:nvSpPr>
          <p:cNvPr id="4" name="Βέλος: Κάτω 3">
            <a:extLst>
              <a:ext uri="{FF2B5EF4-FFF2-40B4-BE49-F238E27FC236}">
                <a16:creationId xmlns:a16="http://schemas.microsoft.com/office/drawing/2014/main" id="{1E2C54AC-7B4A-507E-B235-FBB7683FFB19}"/>
              </a:ext>
            </a:extLst>
          </p:cNvPr>
          <p:cNvSpPr/>
          <p:nvPr/>
        </p:nvSpPr>
        <p:spPr>
          <a:xfrm>
            <a:off x="1412310" y="3015996"/>
            <a:ext cx="321346" cy="3688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Βέλος: Κάτω 5">
            <a:extLst>
              <a:ext uri="{FF2B5EF4-FFF2-40B4-BE49-F238E27FC236}">
                <a16:creationId xmlns:a16="http://schemas.microsoft.com/office/drawing/2014/main" id="{680F545D-7A10-6C55-6851-A34237214190}"/>
              </a:ext>
            </a:extLst>
          </p:cNvPr>
          <p:cNvSpPr/>
          <p:nvPr/>
        </p:nvSpPr>
        <p:spPr>
          <a:xfrm>
            <a:off x="5535168" y="2930217"/>
            <a:ext cx="321346" cy="3688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Βέλος: Κάτω 7">
            <a:extLst>
              <a:ext uri="{FF2B5EF4-FFF2-40B4-BE49-F238E27FC236}">
                <a16:creationId xmlns:a16="http://schemas.microsoft.com/office/drawing/2014/main" id="{1D5C6BDD-C88D-C79B-8E4D-2BB4A1318EDF}"/>
              </a:ext>
            </a:extLst>
          </p:cNvPr>
          <p:cNvSpPr/>
          <p:nvPr/>
        </p:nvSpPr>
        <p:spPr>
          <a:xfrm>
            <a:off x="9225425" y="3015996"/>
            <a:ext cx="321346" cy="3688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TextBox 9">
            <a:extLst>
              <a:ext uri="{FF2B5EF4-FFF2-40B4-BE49-F238E27FC236}">
                <a16:creationId xmlns:a16="http://schemas.microsoft.com/office/drawing/2014/main" id="{A832E27D-6E0D-7F85-0A8F-FD13BDDA610C}"/>
              </a:ext>
            </a:extLst>
          </p:cNvPr>
          <p:cNvSpPr txBox="1"/>
          <p:nvPr/>
        </p:nvSpPr>
        <p:spPr>
          <a:xfrm>
            <a:off x="500743" y="6176963"/>
            <a:ext cx="1709057" cy="368808"/>
          </a:xfrm>
          <a:prstGeom prst="rect">
            <a:avLst/>
          </a:prstGeom>
          <a:noFill/>
        </p:spPr>
        <p:txBody>
          <a:bodyPr wrap="square">
            <a:spAutoFit/>
          </a:bodyPr>
          <a:lstStyle/>
          <a:p>
            <a:r>
              <a:rPr lang="el-GR" i="1" dirty="0"/>
              <a:t>(</a:t>
            </a:r>
            <a:r>
              <a:rPr lang="el-GR" i="1" dirty="0" err="1"/>
              <a:t>Kafentzi</a:t>
            </a:r>
            <a:r>
              <a:rPr lang="el-GR" i="1" dirty="0"/>
              <a:t>, 2020)</a:t>
            </a:r>
          </a:p>
        </p:txBody>
      </p:sp>
    </p:spTree>
    <p:extLst>
      <p:ext uri="{BB962C8B-B14F-4D97-AF65-F5344CB8AC3E}">
        <p14:creationId xmlns:p14="http://schemas.microsoft.com/office/powerpoint/2010/main" val="1841217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Τίτλος 1">
            <a:extLst>
              <a:ext uri="{FF2B5EF4-FFF2-40B4-BE49-F238E27FC236}">
                <a16:creationId xmlns:a16="http://schemas.microsoft.com/office/drawing/2014/main" id="{DA04B85B-9CF1-B34F-34C3-9E894A1326C6}"/>
              </a:ext>
            </a:extLst>
          </p:cNvPr>
          <p:cNvSpPr>
            <a:spLocks noGrp="1"/>
          </p:cNvSpPr>
          <p:nvPr>
            <p:ph type="title"/>
          </p:nvPr>
        </p:nvSpPr>
        <p:spPr>
          <a:xfrm>
            <a:off x="841246" y="673770"/>
            <a:ext cx="3644489" cy="2414488"/>
          </a:xfrm>
        </p:spPr>
        <p:txBody>
          <a:bodyPr anchor="t">
            <a:normAutofit/>
          </a:bodyPr>
          <a:lstStyle/>
          <a:p>
            <a:r>
              <a:rPr lang="en-US" sz="5000">
                <a:solidFill>
                  <a:srgbClr val="FFFFFF"/>
                </a:solidFill>
              </a:rPr>
              <a:t>Methodology</a:t>
            </a:r>
            <a:endParaRPr lang="el-GR" sz="5000">
              <a:solidFill>
                <a:srgbClr val="FFFFFF"/>
              </a:solidFill>
            </a:endParaRPr>
          </a:p>
        </p:txBody>
      </p:sp>
      <p:grpSp>
        <p:nvGrpSpPr>
          <p:cNvPr id="3" name="Ομάδα 2">
            <a:extLst>
              <a:ext uri="{FF2B5EF4-FFF2-40B4-BE49-F238E27FC236}">
                <a16:creationId xmlns:a16="http://schemas.microsoft.com/office/drawing/2014/main" id="{A4F6378D-5B71-94FD-8775-89A1FFBE46F0}"/>
              </a:ext>
            </a:extLst>
          </p:cNvPr>
          <p:cNvGrpSpPr/>
          <p:nvPr/>
        </p:nvGrpSpPr>
        <p:grpSpPr>
          <a:xfrm>
            <a:off x="5562475" y="675251"/>
            <a:ext cx="6123700" cy="6065772"/>
            <a:chOff x="5562475" y="675251"/>
            <a:chExt cx="6123700" cy="6065772"/>
          </a:xfrm>
        </p:grpSpPr>
        <p:sp>
          <p:nvSpPr>
            <p:cNvPr id="5" name="Ελεύθερη σχεδίαση: Σχήμα 4">
              <a:extLst>
                <a:ext uri="{FF2B5EF4-FFF2-40B4-BE49-F238E27FC236}">
                  <a16:creationId xmlns:a16="http://schemas.microsoft.com/office/drawing/2014/main" id="{47CCD809-8E3F-BB50-51F7-C3C01BE8045B}"/>
                </a:ext>
              </a:extLst>
            </p:cNvPr>
            <p:cNvSpPr/>
            <p:nvPr/>
          </p:nvSpPr>
          <p:spPr>
            <a:xfrm>
              <a:off x="7440976" y="675251"/>
              <a:ext cx="2258195" cy="1062411"/>
            </a:xfrm>
            <a:custGeom>
              <a:avLst/>
              <a:gdLst>
                <a:gd name="csX0" fmla="*/ 0 w 1634479"/>
                <a:gd name="csY0" fmla="*/ 177072 h 1062411"/>
                <a:gd name="csX1" fmla="*/ 177072 w 1634479"/>
                <a:gd name="csY1" fmla="*/ 0 h 1062411"/>
                <a:gd name="csX2" fmla="*/ 1457407 w 1634479"/>
                <a:gd name="csY2" fmla="*/ 0 h 1062411"/>
                <a:gd name="csX3" fmla="*/ 1634479 w 1634479"/>
                <a:gd name="csY3" fmla="*/ 177072 h 1062411"/>
                <a:gd name="csX4" fmla="*/ 1634479 w 1634479"/>
                <a:gd name="csY4" fmla="*/ 885339 h 1062411"/>
                <a:gd name="csX5" fmla="*/ 1457407 w 1634479"/>
                <a:gd name="csY5" fmla="*/ 1062411 h 1062411"/>
                <a:gd name="csX6" fmla="*/ 177072 w 1634479"/>
                <a:gd name="csY6" fmla="*/ 1062411 h 1062411"/>
                <a:gd name="csX7" fmla="*/ 0 w 1634479"/>
                <a:gd name="csY7" fmla="*/ 885339 h 1062411"/>
                <a:gd name="csX8" fmla="*/ 0 w 1634479"/>
                <a:gd name="csY8" fmla="*/ 177072 h 1062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4479" h="1062411">
                  <a:moveTo>
                    <a:pt x="0" y="177072"/>
                  </a:moveTo>
                  <a:cubicBezTo>
                    <a:pt x="0" y="79278"/>
                    <a:pt x="79278" y="0"/>
                    <a:pt x="177072" y="0"/>
                  </a:cubicBezTo>
                  <a:lnTo>
                    <a:pt x="1457407" y="0"/>
                  </a:lnTo>
                  <a:cubicBezTo>
                    <a:pt x="1555201" y="0"/>
                    <a:pt x="1634479" y="79278"/>
                    <a:pt x="1634479" y="177072"/>
                  </a:cubicBezTo>
                  <a:lnTo>
                    <a:pt x="1634479" y="885339"/>
                  </a:lnTo>
                  <a:cubicBezTo>
                    <a:pt x="1634479" y="983133"/>
                    <a:pt x="1555201" y="1062411"/>
                    <a:pt x="1457407" y="1062411"/>
                  </a:cubicBezTo>
                  <a:lnTo>
                    <a:pt x="177072" y="1062411"/>
                  </a:lnTo>
                  <a:cubicBezTo>
                    <a:pt x="79278" y="1062411"/>
                    <a:pt x="0" y="983133"/>
                    <a:pt x="0" y="885339"/>
                  </a:cubicBezTo>
                  <a:lnTo>
                    <a:pt x="0" y="17707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63" tIns="128063" rIns="128063" bIns="128063" numCol="1" spcCol="1270" anchor="ctr" anchorCtr="0">
              <a:noAutofit/>
            </a:bodyPr>
            <a:lstStyle/>
            <a:p>
              <a:pPr marL="0" lvl="0" indent="0" algn="ctr" defTabSz="8890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Transformative</a:t>
              </a:r>
            </a:p>
            <a:p>
              <a:pPr marL="0" lvl="0" indent="0" algn="ctr" defTabSz="8890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Worldview </a:t>
              </a:r>
              <a:endParaRPr lang="el-GR" sz="2400" kern="1200" dirty="0">
                <a:latin typeface="Times New Roman" panose="02020603050405020304" pitchFamily="18" charset="0"/>
                <a:cs typeface="Times New Roman" panose="02020603050405020304" pitchFamily="18" charset="0"/>
              </a:endParaRPr>
            </a:p>
          </p:txBody>
        </p:sp>
        <p:sp>
          <p:nvSpPr>
            <p:cNvPr id="6" name="Ελεύθερη σχεδίαση: Σχήμα 5">
              <a:extLst>
                <a:ext uri="{FF2B5EF4-FFF2-40B4-BE49-F238E27FC236}">
                  <a16:creationId xmlns:a16="http://schemas.microsoft.com/office/drawing/2014/main" id="{733CC322-C661-0C7B-A62B-E3ABEAFF1597}"/>
                </a:ext>
              </a:extLst>
            </p:cNvPr>
            <p:cNvSpPr/>
            <p:nvPr/>
          </p:nvSpPr>
          <p:spPr>
            <a:xfrm>
              <a:off x="6180035" y="1206457"/>
              <a:ext cx="5003361" cy="5003361"/>
            </a:xfrm>
            <a:custGeom>
              <a:avLst/>
              <a:gdLst/>
              <a:ahLst/>
              <a:cxnLst/>
              <a:rect l="0" t="0" r="0" b="0"/>
              <a:pathLst>
                <a:path>
                  <a:moveTo>
                    <a:pt x="3329351" y="140882"/>
                  </a:moveTo>
                  <a:arcTo wR="2501680" hR="2501680" stAng="17359208" swAng="1500078"/>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l-GR"/>
            </a:p>
          </p:txBody>
        </p:sp>
        <p:sp>
          <p:nvSpPr>
            <p:cNvPr id="7" name="Ελεύθερη σχεδίαση: Σχήμα 6">
              <a:extLst>
                <a:ext uri="{FF2B5EF4-FFF2-40B4-BE49-F238E27FC236}">
                  <a16:creationId xmlns:a16="http://schemas.microsoft.com/office/drawing/2014/main" id="{A04FB4B2-58E6-7160-A482-C74B075DADDA}"/>
                </a:ext>
              </a:extLst>
            </p:cNvPr>
            <p:cNvSpPr/>
            <p:nvPr/>
          </p:nvSpPr>
          <p:spPr>
            <a:xfrm>
              <a:off x="9407279" y="1926091"/>
              <a:ext cx="2258195" cy="1062411"/>
            </a:xfrm>
            <a:custGeom>
              <a:avLst/>
              <a:gdLst>
                <a:gd name="csX0" fmla="*/ 0 w 1634479"/>
                <a:gd name="csY0" fmla="*/ 177072 h 1062411"/>
                <a:gd name="csX1" fmla="*/ 177072 w 1634479"/>
                <a:gd name="csY1" fmla="*/ 0 h 1062411"/>
                <a:gd name="csX2" fmla="*/ 1457407 w 1634479"/>
                <a:gd name="csY2" fmla="*/ 0 h 1062411"/>
                <a:gd name="csX3" fmla="*/ 1634479 w 1634479"/>
                <a:gd name="csY3" fmla="*/ 177072 h 1062411"/>
                <a:gd name="csX4" fmla="*/ 1634479 w 1634479"/>
                <a:gd name="csY4" fmla="*/ 885339 h 1062411"/>
                <a:gd name="csX5" fmla="*/ 1457407 w 1634479"/>
                <a:gd name="csY5" fmla="*/ 1062411 h 1062411"/>
                <a:gd name="csX6" fmla="*/ 177072 w 1634479"/>
                <a:gd name="csY6" fmla="*/ 1062411 h 1062411"/>
                <a:gd name="csX7" fmla="*/ 0 w 1634479"/>
                <a:gd name="csY7" fmla="*/ 885339 h 1062411"/>
                <a:gd name="csX8" fmla="*/ 0 w 1634479"/>
                <a:gd name="csY8" fmla="*/ 177072 h 1062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4479" h="1062411">
                  <a:moveTo>
                    <a:pt x="0" y="177072"/>
                  </a:moveTo>
                  <a:cubicBezTo>
                    <a:pt x="0" y="79278"/>
                    <a:pt x="79278" y="0"/>
                    <a:pt x="177072" y="0"/>
                  </a:cubicBezTo>
                  <a:lnTo>
                    <a:pt x="1457407" y="0"/>
                  </a:lnTo>
                  <a:cubicBezTo>
                    <a:pt x="1555201" y="0"/>
                    <a:pt x="1634479" y="79278"/>
                    <a:pt x="1634479" y="177072"/>
                  </a:cubicBezTo>
                  <a:lnTo>
                    <a:pt x="1634479" y="885339"/>
                  </a:lnTo>
                  <a:cubicBezTo>
                    <a:pt x="1634479" y="983133"/>
                    <a:pt x="1555201" y="1062411"/>
                    <a:pt x="1457407" y="1062411"/>
                  </a:cubicBezTo>
                  <a:lnTo>
                    <a:pt x="177072" y="1062411"/>
                  </a:lnTo>
                  <a:cubicBezTo>
                    <a:pt x="79278" y="1062411"/>
                    <a:pt x="0" y="983133"/>
                    <a:pt x="0" y="885339"/>
                  </a:cubicBezTo>
                  <a:lnTo>
                    <a:pt x="0" y="17707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583" tIns="97583" rIns="97583" bIns="97583" numCol="1" spcCol="1270" anchor="ctr" anchorCtr="0">
              <a:noAutofit/>
            </a:bodyPr>
            <a:lstStyle/>
            <a:p>
              <a:pPr marL="0" lvl="0" indent="0" algn="ctr" defTabSz="5334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Qualitative Inquiry </a:t>
              </a:r>
              <a:endParaRPr lang="el-GR" sz="2400" kern="1200" dirty="0">
                <a:latin typeface="Times New Roman" panose="02020603050405020304" pitchFamily="18" charset="0"/>
                <a:cs typeface="Times New Roman" panose="02020603050405020304" pitchFamily="18" charset="0"/>
              </a:endParaRPr>
            </a:p>
          </p:txBody>
        </p:sp>
        <p:sp>
          <p:nvSpPr>
            <p:cNvPr id="9" name="Ελεύθερη σχεδίαση: Σχήμα 8">
              <a:extLst>
                <a:ext uri="{FF2B5EF4-FFF2-40B4-BE49-F238E27FC236}">
                  <a16:creationId xmlns:a16="http://schemas.microsoft.com/office/drawing/2014/main" id="{7D2E7A86-7136-720D-2559-12FF0381E9C0}"/>
                </a:ext>
              </a:extLst>
            </p:cNvPr>
            <p:cNvSpPr/>
            <p:nvPr/>
          </p:nvSpPr>
          <p:spPr>
            <a:xfrm>
              <a:off x="6180035" y="1206457"/>
              <a:ext cx="5003361" cy="5003361"/>
            </a:xfrm>
            <a:custGeom>
              <a:avLst/>
              <a:gdLst/>
              <a:ahLst/>
              <a:cxnLst/>
              <a:rect l="0" t="0" r="0" b="0"/>
              <a:pathLst>
                <a:path>
                  <a:moveTo>
                    <a:pt x="4901722" y="1795842"/>
                  </a:moveTo>
                  <a:arcTo wR="2501680" hR="2501680" stAng="20616702" swAng="1966596"/>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l-GR"/>
            </a:p>
          </p:txBody>
        </p:sp>
        <p:sp>
          <p:nvSpPr>
            <p:cNvPr id="11" name="Ελεύθερη σχεδίαση: Σχήμα 10">
              <a:extLst>
                <a:ext uri="{FF2B5EF4-FFF2-40B4-BE49-F238E27FC236}">
                  <a16:creationId xmlns:a16="http://schemas.microsoft.com/office/drawing/2014/main" id="{A4ED80E1-0879-FB00-B85D-3583268CD4B7}"/>
                </a:ext>
              </a:extLst>
            </p:cNvPr>
            <p:cNvSpPr/>
            <p:nvPr/>
          </p:nvSpPr>
          <p:spPr>
            <a:xfrm>
              <a:off x="9407279" y="3932982"/>
              <a:ext cx="2278896" cy="1062411"/>
            </a:xfrm>
            <a:custGeom>
              <a:avLst/>
              <a:gdLst>
                <a:gd name="csX0" fmla="*/ 0 w 1634479"/>
                <a:gd name="csY0" fmla="*/ 177072 h 1062411"/>
                <a:gd name="csX1" fmla="*/ 177072 w 1634479"/>
                <a:gd name="csY1" fmla="*/ 0 h 1062411"/>
                <a:gd name="csX2" fmla="*/ 1457407 w 1634479"/>
                <a:gd name="csY2" fmla="*/ 0 h 1062411"/>
                <a:gd name="csX3" fmla="*/ 1634479 w 1634479"/>
                <a:gd name="csY3" fmla="*/ 177072 h 1062411"/>
                <a:gd name="csX4" fmla="*/ 1634479 w 1634479"/>
                <a:gd name="csY4" fmla="*/ 885339 h 1062411"/>
                <a:gd name="csX5" fmla="*/ 1457407 w 1634479"/>
                <a:gd name="csY5" fmla="*/ 1062411 h 1062411"/>
                <a:gd name="csX6" fmla="*/ 177072 w 1634479"/>
                <a:gd name="csY6" fmla="*/ 1062411 h 1062411"/>
                <a:gd name="csX7" fmla="*/ 0 w 1634479"/>
                <a:gd name="csY7" fmla="*/ 885339 h 1062411"/>
                <a:gd name="csX8" fmla="*/ 0 w 1634479"/>
                <a:gd name="csY8" fmla="*/ 177072 h 1062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4479" h="1062411">
                  <a:moveTo>
                    <a:pt x="0" y="177072"/>
                  </a:moveTo>
                  <a:cubicBezTo>
                    <a:pt x="0" y="79278"/>
                    <a:pt x="79278" y="0"/>
                    <a:pt x="177072" y="0"/>
                  </a:cubicBezTo>
                  <a:lnTo>
                    <a:pt x="1457407" y="0"/>
                  </a:lnTo>
                  <a:cubicBezTo>
                    <a:pt x="1555201" y="0"/>
                    <a:pt x="1634479" y="79278"/>
                    <a:pt x="1634479" y="177072"/>
                  </a:cubicBezTo>
                  <a:lnTo>
                    <a:pt x="1634479" y="885339"/>
                  </a:lnTo>
                  <a:cubicBezTo>
                    <a:pt x="1634479" y="983133"/>
                    <a:pt x="1555201" y="1062411"/>
                    <a:pt x="1457407" y="1062411"/>
                  </a:cubicBezTo>
                  <a:lnTo>
                    <a:pt x="177072" y="1062411"/>
                  </a:lnTo>
                  <a:cubicBezTo>
                    <a:pt x="79278" y="1062411"/>
                    <a:pt x="0" y="983133"/>
                    <a:pt x="0" y="885339"/>
                  </a:cubicBezTo>
                  <a:lnTo>
                    <a:pt x="0" y="17707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583" tIns="97583" rIns="97583" bIns="97583" numCol="1" spcCol="1270" anchor="ctr" anchorCtr="0">
              <a:noAutofit/>
            </a:bodyPr>
            <a:lstStyle/>
            <a:p>
              <a:pPr marL="0" lvl="0" indent="0" algn="ctr" defTabSz="5334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Qualitative Case </a:t>
              </a:r>
              <a:r>
                <a:rPr lang="en-US" sz="2400" dirty="0">
                  <a:latin typeface="Times New Roman" panose="02020603050405020304" pitchFamily="18" charset="0"/>
                  <a:cs typeface="Times New Roman" panose="02020603050405020304" pitchFamily="18" charset="0"/>
                </a:rPr>
                <a:t>S</a:t>
              </a:r>
              <a:r>
                <a:rPr lang="en-US" sz="2400" kern="1200" dirty="0">
                  <a:latin typeface="Times New Roman" panose="02020603050405020304" pitchFamily="18" charset="0"/>
                  <a:cs typeface="Times New Roman" panose="02020603050405020304" pitchFamily="18" charset="0"/>
                </a:rPr>
                <a:t>tudy</a:t>
              </a:r>
              <a:endParaRPr lang="el-GR" sz="2400" kern="1200" dirty="0">
                <a:latin typeface="Times New Roman" panose="02020603050405020304" pitchFamily="18" charset="0"/>
                <a:cs typeface="Times New Roman" panose="02020603050405020304" pitchFamily="18" charset="0"/>
              </a:endParaRPr>
            </a:p>
          </p:txBody>
        </p:sp>
        <p:sp>
          <p:nvSpPr>
            <p:cNvPr id="12" name="Ελεύθερη σχεδίαση: Σχήμα 11">
              <a:extLst>
                <a:ext uri="{FF2B5EF4-FFF2-40B4-BE49-F238E27FC236}">
                  <a16:creationId xmlns:a16="http://schemas.microsoft.com/office/drawing/2014/main" id="{C22B6492-5F26-5B3B-FB86-0DF0BCD1396C}"/>
                </a:ext>
              </a:extLst>
            </p:cNvPr>
            <p:cNvSpPr/>
            <p:nvPr/>
          </p:nvSpPr>
          <p:spPr>
            <a:xfrm>
              <a:off x="6180035" y="1206457"/>
              <a:ext cx="5003361" cy="5003361"/>
            </a:xfrm>
            <a:custGeom>
              <a:avLst/>
              <a:gdLst/>
              <a:ahLst/>
              <a:cxnLst/>
              <a:rect l="0" t="0" r="0" b="0"/>
              <a:pathLst>
                <a:path>
                  <a:moveTo>
                    <a:pt x="4249562" y="4291461"/>
                  </a:moveTo>
                  <a:arcTo wR="2501680" hR="2501680" stAng="2740714" swAng="1500078"/>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l-GR"/>
            </a:p>
          </p:txBody>
        </p:sp>
        <p:sp>
          <p:nvSpPr>
            <p:cNvPr id="13" name="Ελεύθερη σχεδίαση: Σχήμα 12">
              <a:extLst>
                <a:ext uri="{FF2B5EF4-FFF2-40B4-BE49-F238E27FC236}">
                  <a16:creationId xmlns:a16="http://schemas.microsoft.com/office/drawing/2014/main" id="{57757E91-474A-14B3-BD55-CB336455CDAF}"/>
                </a:ext>
              </a:extLst>
            </p:cNvPr>
            <p:cNvSpPr/>
            <p:nvPr/>
          </p:nvSpPr>
          <p:spPr>
            <a:xfrm>
              <a:off x="7151914" y="5246914"/>
              <a:ext cx="3069772" cy="1494109"/>
            </a:xfrm>
            <a:custGeom>
              <a:avLst/>
              <a:gdLst>
                <a:gd name="csX0" fmla="*/ 0 w 1634479"/>
                <a:gd name="csY0" fmla="*/ 177072 h 1062411"/>
                <a:gd name="csX1" fmla="*/ 177072 w 1634479"/>
                <a:gd name="csY1" fmla="*/ 0 h 1062411"/>
                <a:gd name="csX2" fmla="*/ 1457407 w 1634479"/>
                <a:gd name="csY2" fmla="*/ 0 h 1062411"/>
                <a:gd name="csX3" fmla="*/ 1634479 w 1634479"/>
                <a:gd name="csY3" fmla="*/ 177072 h 1062411"/>
                <a:gd name="csX4" fmla="*/ 1634479 w 1634479"/>
                <a:gd name="csY4" fmla="*/ 885339 h 1062411"/>
                <a:gd name="csX5" fmla="*/ 1457407 w 1634479"/>
                <a:gd name="csY5" fmla="*/ 1062411 h 1062411"/>
                <a:gd name="csX6" fmla="*/ 177072 w 1634479"/>
                <a:gd name="csY6" fmla="*/ 1062411 h 1062411"/>
                <a:gd name="csX7" fmla="*/ 0 w 1634479"/>
                <a:gd name="csY7" fmla="*/ 885339 h 1062411"/>
                <a:gd name="csX8" fmla="*/ 0 w 1634479"/>
                <a:gd name="csY8" fmla="*/ 177072 h 1062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4479" h="1062411">
                  <a:moveTo>
                    <a:pt x="0" y="177072"/>
                  </a:moveTo>
                  <a:cubicBezTo>
                    <a:pt x="0" y="79278"/>
                    <a:pt x="79278" y="0"/>
                    <a:pt x="177072" y="0"/>
                  </a:cubicBezTo>
                  <a:lnTo>
                    <a:pt x="1457407" y="0"/>
                  </a:lnTo>
                  <a:cubicBezTo>
                    <a:pt x="1555201" y="0"/>
                    <a:pt x="1634479" y="79278"/>
                    <a:pt x="1634479" y="177072"/>
                  </a:cubicBezTo>
                  <a:lnTo>
                    <a:pt x="1634479" y="885339"/>
                  </a:lnTo>
                  <a:cubicBezTo>
                    <a:pt x="1634479" y="983133"/>
                    <a:pt x="1555201" y="1062411"/>
                    <a:pt x="1457407" y="1062411"/>
                  </a:cubicBezTo>
                  <a:lnTo>
                    <a:pt x="177072" y="1062411"/>
                  </a:lnTo>
                  <a:cubicBezTo>
                    <a:pt x="79278" y="1062411"/>
                    <a:pt x="0" y="983133"/>
                    <a:pt x="0" y="885339"/>
                  </a:cubicBezTo>
                  <a:lnTo>
                    <a:pt x="0" y="17707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583" tIns="97583" rIns="97583" bIns="97583" numCol="1" spcCol="1270" anchor="ctr" anchorCtr="0">
              <a:noAutofit/>
            </a:bodyPr>
            <a:lstStyle/>
            <a:p>
              <a:pPr marL="0" lvl="0" indent="0" algn="ctr" defTabSz="5334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Data Collection:</a:t>
              </a:r>
            </a:p>
            <a:p>
              <a:pPr marL="0" lvl="0" indent="0" algn="ctr" defTabSz="5334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Observation,</a:t>
              </a:r>
            </a:p>
            <a:p>
              <a:pPr marL="0" lvl="0" indent="0" algn="ctr" defTabSz="5334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Semi-structured</a:t>
              </a:r>
            </a:p>
            <a:p>
              <a:pPr marL="0" lvl="0" indent="0" algn="ctr" defTabSz="5334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Interview</a:t>
              </a:r>
              <a:endParaRPr lang="el-GR" sz="2000" kern="1200" dirty="0">
                <a:latin typeface="Times New Roman" panose="02020603050405020304" pitchFamily="18" charset="0"/>
                <a:cs typeface="Times New Roman" panose="02020603050405020304" pitchFamily="18" charset="0"/>
              </a:endParaRPr>
            </a:p>
          </p:txBody>
        </p:sp>
        <p:sp>
          <p:nvSpPr>
            <p:cNvPr id="14" name="Ελεύθερη σχεδίαση: Σχήμα 13">
              <a:extLst>
                <a:ext uri="{FF2B5EF4-FFF2-40B4-BE49-F238E27FC236}">
                  <a16:creationId xmlns:a16="http://schemas.microsoft.com/office/drawing/2014/main" id="{A96AF41F-B4B8-38C5-9E3F-AA6AA90809D1}"/>
                </a:ext>
              </a:extLst>
            </p:cNvPr>
            <p:cNvSpPr/>
            <p:nvPr/>
          </p:nvSpPr>
          <p:spPr>
            <a:xfrm>
              <a:off x="6180035" y="1206457"/>
              <a:ext cx="5003361" cy="5003361"/>
            </a:xfrm>
            <a:custGeom>
              <a:avLst/>
              <a:gdLst/>
              <a:ahLst/>
              <a:cxnLst/>
              <a:rect l="0" t="0" r="0" b="0"/>
              <a:pathLst>
                <a:path>
                  <a:moveTo>
                    <a:pt x="1674009" y="4862478"/>
                  </a:moveTo>
                  <a:arcTo wR="2501680" hR="2501680" stAng="6559208" swAng="1500078"/>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l-GR"/>
            </a:p>
          </p:txBody>
        </p:sp>
        <p:sp>
          <p:nvSpPr>
            <p:cNvPr id="15" name="Ελεύθερη σχεδίαση: Σχήμα 14">
              <a:extLst>
                <a:ext uri="{FF2B5EF4-FFF2-40B4-BE49-F238E27FC236}">
                  <a16:creationId xmlns:a16="http://schemas.microsoft.com/office/drawing/2014/main" id="{F4B48C7A-520A-A9CC-5844-063E3B7EF925}"/>
                </a:ext>
              </a:extLst>
            </p:cNvPr>
            <p:cNvSpPr/>
            <p:nvPr/>
          </p:nvSpPr>
          <p:spPr>
            <a:xfrm>
              <a:off x="5562475" y="4010812"/>
              <a:ext cx="2393675" cy="1062411"/>
            </a:xfrm>
            <a:custGeom>
              <a:avLst/>
              <a:gdLst>
                <a:gd name="csX0" fmla="*/ 0 w 1634479"/>
                <a:gd name="csY0" fmla="*/ 177072 h 1062411"/>
                <a:gd name="csX1" fmla="*/ 177072 w 1634479"/>
                <a:gd name="csY1" fmla="*/ 0 h 1062411"/>
                <a:gd name="csX2" fmla="*/ 1457407 w 1634479"/>
                <a:gd name="csY2" fmla="*/ 0 h 1062411"/>
                <a:gd name="csX3" fmla="*/ 1634479 w 1634479"/>
                <a:gd name="csY3" fmla="*/ 177072 h 1062411"/>
                <a:gd name="csX4" fmla="*/ 1634479 w 1634479"/>
                <a:gd name="csY4" fmla="*/ 885339 h 1062411"/>
                <a:gd name="csX5" fmla="*/ 1457407 w 1634479"/>
                <a:gd name="csY5" fmla="*/ 1062411 h 1062411"/>
                <a:gd name="csX6" fmla="*/ 177072 w 1634479"/>
                <a:gd name="csY6" fmla="*/ 1062411 h 1062411"/>
                <a:gd name="csX7" fmla="*/ 0 w 1634479"/>
                <a:gd name="csY7" fmla="*/ 885339 h 1062411"/>
                <a:gd name="csX8" fmla="*/ 0 w 1634479"/>
                <a:gd name="csY8" fmla="*/ 177072 h 1062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4479" h="1062411">
                  <a:moveTo>
                    <a:pt x="0" y="177072"/>
                  </a:moveTo>
                  <a:cubicBezTo>
                    <a:pt x="0" y="79278"/>
                    <a:pt x="79278" y="0"/>
                    <a:pt x="177072" y="0"/>
                  </a:cubicBezTo>
                  <a:lnTo>
                    <a:pt x="1457407" y="0"/>
                  </a:lnTo>
                  <a:cubicBezTo>
                    <a:pt x="1555201" y="0"/>
                    <a:pt x="1634479" y="79278"/>
                    <a:pt x="1634479" y="177072"/>
                  </a:cubicBezTo>
                  <a:lnTo>
                    <a:pt x="1634479" y="885339"/>
                  </a:lnTo>
                  <a:cubicBezTo>
                    <a:pt x="1634479" y="983133"/>
                    <a:pt x="1555201" y="1062411"/>
                    <a:pt x="1457407" y="1062411"/>
                  </a:cubicBezTo>
                  <a:lnTo>
                    <a:pt x="177072" y="1062411"/>
                  </a:lnTo>
                  <a:cubicBezTo>
                    <a:pt x="79278" y="1062411"/>
                    <a:pt x="0" y="983133"/>
                    <a:pt x="0" y="885339"/>
                  </a:cubicBezTo>
                  <a:lnTo>
                    <a:pt x="0" y="17707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583" tIns="97583" rIns="97583" bIns="97583" numCol="1" spcCol="1270" anchor="ctr" anchorCtr="0">
              <a:noAutofit/>
            </a:bodyPr>
            <a:lstStyle/>
            <a:p>
              <a:pPr marL="0" lvl="0" indent="0" algn="ctr" defTabSz="5334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Reflexive Data </a:t>
              </a:r>
              <a:r>
                <a:rPr lang="en-US" sz="2400" dirty="0">
                  <a:latin typeface="Times New Roman" panose="02020603050405020304" pitchFamily="18" charset="0"/>
                  <a:cs typeface="Times New Roman" panose="02020603050405020304" pitchFamily="18" charset="0"/>
                </a:rPr>
                <a:t>A</a:t>
              </a:r>
              <a:r>
                <a:rPr lang="en-US" sz="2400" kern="1200" dirty="0">
                  <a:latin typeface="Times New Roman" panose="02020603050405020304" pitchFamily="18" charset="0"/>
                  <a:cs typeface="Times New Roman" panose="02020603050405020304" pitchFamily="18" charset="0"/>
                </a:rPr>
                <a:t>nalysis </a:t>
              </a:r>
              <a:endParaRPr lang="el-GR" sz="2400" kern="1200" dirty="0">
                <a:latin typeface="Times New Roman" panose="02020603050405020304" pitchFamily="18" charset="0"/>
                <a:cs typeface="Times New Roman" panose="02020603050405020304" pitchFamily="18" charset="0"/>
              </a:endParaRPr>
            </a:p>
          </p:txBody>
        </p:sp>
        <p:sp>
          <p:nvSpPr>
            <p:cNvPr id="16" name="Ελεύθερη σχεδίαση: Σχήμα 15">
              <a:extLst>
                <a:ext uri="{FF2B5EF4-FFF2-40B4-BE49-F238E27FC236}">
                  <a16:creationId xmlns:a16="http://schemas.microsoft.com/office/drawing/2014/main" id="{85991287-7E1E-6114-76E1-4C392B7E1622}"/>
                </a:ext>
              </a:extLst>
            </p:cNvPr>
            <p:cNvSpPr/>
            <p:nvPr/>
          </p:nvSpPr>
          <p:spPr>
            <a:xfrm>
              <a:off x="6180035" y="1206457"/>
              <a:ext cx="5003361" cy="5003361"/>
            </a:xfrm>
            <a:custGeom>
              <a:avLst/>
              <a:gdLst/>
              <a:ahLst/>
              <a:cxnLst/>
              <a:rect l="0" t="0" r="0" b="0"/>
              <a:pathLst>
                <a:path>
                  <a:moveTo>
                    <a:pt x="101639" y="3207518"/>
                  </a:moveTo>
                  <a:arcTo wR="2501680" hR="2501680" stAng="9816702" swAng="1966596"/>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l-GR"/>
            </a:p>
          </p:txBody>
        </p:sp>
        <p:sp>
          <p:nvSpPr>
            <p:cNvPr id="17" name="Ελεύθερη σχεδίαση: Σχήμα 16">
              <a:extLst>
                <a:ext uri="{FF2B5EF4-FFF2-40B4-BE49-F238E27FC236}">
                  <a16:creationId xmlns:a16="http://schemas.microsoft.com/office/drawing/2014/main" id="{8D4DA46E-0A91-0B38-DDCC-C16D67165EEB}"/>
                </a:ext>
              </a:extLst>
            </p:cNvPr>
            <p:cNvSpPr/>
            <p:nvPr/>
          </p:nvSpPr>
          <p:spPr>
            <a:xfrm>
              <a:off x="5697957" y="1926091"/>
              <a:ext cx="2258194" cy="1062411"/>
            </a:xfrm>
            <a:custGeom>
              <a:avLst/>
              <a:gdLst>
                <a:gd name="csX0" fmla="*/ 0 w 1634479"/>
                <a:gd name="csY0" fmla="*/ 177072 h 1062411"/>
                <a:gd name="csX1" fmla="*/ 177072 w 1634479"/>
                <a:gd name="csY1" fmla="*/ 0 h 1062411"/>
                <a:gd name="csX2" fmla="*/ 1457407 w 1634479"/>
                <a:gd name="csY2" fmla="*/ 0 h 1062411"/>
                <a:gd name="csX3" fmla="*/ 1634479 w 1634479"/>
                <a:gd name="csY3" fmla="*/ 177072 h 1062411"/>
                <a:gd name="csX4" fmla="*/ 1634479 w 1634479"/>
                <a:gd name="csY4" fmla="*/ 885339 h 1062411"/>
                <a:gd name="csX5" fmla="*/ 1457407 w 1634479"/>
                <a:gd name="csY5" fmla="*/ 1062411 h 1062411"/>
                <a:gd name="csX6" fmla="*/ 177072 w 1634479"/>
                <a:gd name="csY6" fmla="*/ 1062411 h 1062411"/>
                <a:gd name="csX7" fmla="*/ 0 w 1634479"/>
                <a:gd name="csY7" fmla="*/ 885339 h 1062411"/>
                <a:gd name="csX8" fmla="*/ 0 w 1634479"/>
                <a:gd name="csY8" fmla="*/ 177072 h 1062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4479" h="1062411">
                  <a:moveTo>
                    <a:pt x="0" y="177072"/>
                  </a:moveTo>
                  <a:cubicBezTo>
                    <a:pt x="0" y="79278"/>
                    <a:pt x="79278" y="0"/>
                    <a:pt x="177072" y="0"/>
                  </a:cubicBezTo>
                  <a:lnTo>
                    <a:pt x="1457407" y="0"/>
                  </a:lnTo>
                  <a:cubicBezTo>
                    <a:pt x="1555201" y="0"/>
                    <a:pt x="1634479" y="79278"/>
                    <a:pt x="1634479" y="177072"/>
                  </a:cubicBezTo>
                  <a:lnTo>
                    <a:pt x="1634479" y="885339"/>
                  </a:lnTo>
                  <a:cubicBezTo>
                    <a:pt x="1634479" y="983133"/>
                    <a:pt x="1555201" y="1062411"/>
                    <a:pt x="1457407" y="1062411"/>
                  </a:cubicBezTo>
                  <a:lnTo>
                    <a:pt x="177072" y="1062411"/>
                  </a:lnTo>
                  <a:cubicBezTo>
                    <a:pt x="79278" y="1062411"/>
                    <a:pt x="0" y="983133"/>
                    <a:pt x="0" y="885339"/>
                  </a:cubicBezTo>
                  <a:lnTo>
                    <a:pt x="0" y="17707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583" tIns="97583" rIns="97583" bIns="97583" numCol="1" spcCol="1270" anchor="ctr" anchorCtr="0">
              <a:noAutofit/>
            </a:bodyPr>
            <a:lstStyle/>
            <a:p>
              <a:pPr marL="0" lvl="0" indent="0" algn="ctr" defTabSz="533400">
                <a:lnSpc>
                  <a:spcPct val="90000"/>
                </a:lnSpc>
                <a:spcBef>
                  <a:spcPct val="0"/>
                </a:spcBef>
                <a:spcAft>
                  <a:spcPct val="35000"/>
                </a:spcAft>
                <a:buNone/>
              </a:pPr>
              <a:r>
                <a:rPr lang="en-US" sz="2400" dirty="0">
                  <a:latin typeface="Times New Roman" panose="02020603050405020304" pitchFamily="18" charset="0"/>
                  <a:cs typeface="Times New Roman" panose="02020603050405020304" pitchFamily="18" charset="0"/>
                </a:rPr>
                <a:t>N</a:t>
              </a:r>
              <a:r>
                <a:rPr lang="en-US" sz="2400" kern="1200" dirty="0">
                  <a:latin typeface="Times New Roman" panose="02020603050405020304" pitchFamily="18" charset="0"/>
                  <a:cs typeface="Times New Roman" panose="02020603050405020304" pitchFamily="18" charset="0"/>
                </a:rPr>
                <a:t>onprobability purposive sampling </a:t>
              </a:r>
              <a:endParaRPr lang="el-GR" sz="2400" kern="1200" dirty="0">
                <a:latin typeface="Times New Roman" panose="02020603050405020304" pitchFamily="18" charset="0"/>
                <a:cs typeface="Times New Roman" panose="02020603050405020304" pitchFamily="18" charset="0"/>
              </a:endParaRPr>
            </a:p>
          </p:txBody>
        </p:sp>
        <p:sp>
          <p:nvSpPr>
            <p:cNvPr id="18" name="Ελεύθερη σχεδίαση: Σχήμα 17">
              <a:extLst>
                <a:ext uri="{FF2B5EF4-FFF2-40B4-BE49-F238E27FC236}">
                  <a16:creationId xmlns:a16="http://schemas.microsoft.com/office/drawing/2014/main" id="{00BFE900-11F8-7652-935C-BFEBC86F8693}"/>
                </a:ext>
              </a:extLst>
            </p:cNvPr>
            <p:cNvSpPr/>
            <p:nvPr/>
          </p:nvSpPr>
          <p:spPr>
            <a:xfrm>
              <a:off x="6180035" y="1206457"/>
              <a:ext cx="5003361" cy="5003361"/>
            </a:xfrm>
            <a:custGeom>
              <a:avLst/>
              <a:gdLst/>
              <a:ahLst/>
              <a:cxnLst/>
              <a:rect l="0" t="0" r="0" b="0"/>
              <a:pathLst>
                <a:path>
                  <a:moveTo>
                    <a:pt x="753798" y="711899"/>
                  </a:moveTo>
                  <a:arcTo wR="2501680" hR="2501680" stAng="13540714" swAng="1500078"/>
                </a:path>
              </a:pathLst>
            </a:custGeom>
            <a:noFill/>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l-GR"/>
            </a:p>
          </p:txBody>
        </p:sp>
      </p:grpSp>
    </p:spTree>
    <p:extLst>
      <p:ext uri="{BB962C8B-B14F-4D97-AF65-F5344CB8AC3E}">
        <p14:creationId xmlns:p14="http://schemas.microsoft.com/office/powerpoint/2010/main" val="3883140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5BE371B2-525A-9411-2F95-11AD56248B9F}"/>
              </a:ext>
            </a:extLst>
          </p:cNvPr>
          <p:cNvSpPr>
            <a:spLocks noGrp="1"/>
          </p:cNvSpPr>
          <p:nvPr>
            <p:ph type="title"/>
          </p:nvPr>
        </p:nvSpPr>
        <p:spPr>
          <a:xfrm>
            <a:off x="838200" y="673770"/>
            <a:ext cx="3220329" cy="2027227"/>
          </a:xfrm>
        </p:spPr>
        <p:txBody>
          <a:bodyPr anchor="t">
            <a:normAutofit/>
          </a:bodyPr>
          <a:lstStyle/>
          <a:p>
            <a:r>
              <a:rPr lang="en-US" sz="3800">
                <a:solidFill>
                  <a:srgbClr val="FFFFFF"/>
                </a:solidFill>
              </a:rPr>
              <a:t>Ethical Considerations</a:t>
            </a:r>
            <a:endParaRPr lang="el-GR" sz="3800">
              <a:solidFill>
                <a:srgbClr val="FFFFFF"/>
              </a:solidFill>
            </a:endParaRPr>
          </a:p>
        </p:txBody>
      </p:sp>
      <p:graphicFrame>
        <p:nvGraphicFramePr>
          <p:cNvPr id="12" name="Θέση περιεχομένου 2">
            <a:extLst>
              <a:ext uri="{FF2B5EF4-FFF2-40B4-BE49-F238E27FC236}">
                <a16:creationId xmlns:a16="http://schemas.microsoft.com/office/drawing/2014/main" id="{02CF78BC-A362-F474-8E81-EB2B7B82B40F}"/>
              </a:ext>
            </a:extLst>
          </p:cNvPr>
          <p:cNvGraphicFramePr>
            <a:graphicFrameLocks noGrp="1"/>
          </p:cNvGraphicFramePr>
          <p:nvPr>
            <p:ph idx="1"/>
            <p:extLst>
              <p:ext uri="{D42A27DB-BD31-4B8C-83A1-F6EECF244321}">
                <p14:modId xmlns:p14="http://schemas.microsoft.com/office/powerpoint/2010/main" val="675238509"/>
              </p:ext>
            </p:extLst>
          </p:nvPr>
        </p:nvGraphicFramePr>
        <p:xfrm>
          <a:off x="5355771" y="0"/>
          <a:ext cx="6662058" cy="6770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7489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72348B4-5F09-03CB-6317-DC950EDDF6BF}"/>
              </a:ext>
            </a:extLst>
          </p:cNvPr>
          <p:cNvSpPr>
            <a:spLocks noGrp="1"/>
          </p:cNvSpPr>
          <p:nvPr>
            <p:ph type="title"/>
          </p:nvPr>
        </p:nvSpPr>
        <p:spPr>
          <a:xfrm>
            <a:off x="1171074" y="1396686"/>
            <a:ext cx="3240506" cy="4064628"/>
          </a:xfrm>
        </p:spPr>
        <p:txBody>
          <a:bodyPr>
            <a:normAutofit/>
          </a:bodyPr>
          <a:lstStyle/>
          <a:p>
            <a:r>
              <a:rPr lang="en-US">
                <a:solidFill>
                  <a:srgbClr val="FFFFFF"/>
                </a:solidFill>
              </a:rPr>
              <a:t>Limitations of this study</a:t>
            </a:r>
            <a:endParaRPr lang="el-GR">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Θέση περιεχομένου 2">
            <a:extLst>
              <a:ext uri="{FF2B5EF4-FFF2-40B4-BE49-F238E27FC236}">
                <a16:creationId xmlns:a16="http://schemas.microsoft.com/office/drawing/2014/main" id="{469D2F81-77C3-E712-F021-697AEAAEF251}"/>
              </a:ext>
            </a:extLst>
          </p:cNvPr>
          <p:cNvSpPr>
            <a:spLocks noGrp="1"/>
          </p:cNvSpPr>
          <p:nvPr>
            <p:ph idx="1"/>
          </p:nvPr>
        </p:nvSpPr>
        <p:spPr>
          <a:xfrm>
            <a:off x="5370153" y="2579914"/>
            <a:ext cx="5536397" cy="2881400"/>
          </a:xfrm>
        </p:spPr>
        <p:txBody>
          <a:bodyPr>
            <a:normAutofit/>
          </a:bodyPr>
          <a:lstStyle/>
          <a:p>
            <a:pPr marL="0" indent="0">
              <a:buNone/>
            </a:pPr>
            <a:r>
              <a:rPr lang="el-G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short time for research</a:t>
            </a:r>
          </a:p>
          <a:p>
            <a:pPr marL="0" indent="0">
              <a:buNone/>
            </a:pPr>
            <a:r>
              <a:rPr lang="el-G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one case study</a:t>
            </a:r>
          </a:p>
          <a:p>
            <a:pPr marL="0" indent="0">
              <a:buNone/>
            </a:pPr>
            <a:r>
              <a:rPr lang="el-G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one region</a:t>
            </a:r>
          </a:p>
          <a:p>
            <a:pPr marL="0" indent="0">
              <a:buNone/>
            </a:pPr>
            <a:r>
              <a:rPr lang="el-G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small number of participants</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4152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Τίτλος 1">
            <a:extLst>
              <a:ext uri="{FF2B5EF4-FFF2-40B4-BE49-F238E27FC236}">
                <a16:creationId xmlns:a16="http://schemas.microsoft.com/office/drawing/2014/main" id="{F8E3422D-C773-627B-E382-8A0992F2279C}"/>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6000" kern="1200">
                <a:solidFill>
                  <a:schemeClr val="tx1"/>
                </a:solidFill>
                <a:latin typeface="+mj-lt"/>
                <a:ea typeface="+mj-ea"/>
                <a:cs typeface="+mj-cs"/>
              </a:rPr>
              <a:t>Demographics of Case study</a:t>
            </a:r>
          </a:p>
        </p:txBody>
      </p:sp>
      <p:sp>
        <p:nvSpPr>
          <p:cNvPr id="3" name="Θέση περιεχομένου 2">
            <a:extLst>
              <a:ext uri="{FF2B5EF4-FFF2-40B4-BE49-F238E27FC236}">
                <a16:creationId xmlns:a16="http://schemas.microsoft.com/office/drawing/2014/main" id="{AA50C1E4-8090-BF09-D116-A7E5CA85FE01}"/>
              </a:ext>
            </a:extLst>
          </p:cNvPr>
          <p:cNvSpPr>
            <a:spLocks noGrp="1"/>
          </p:cNvSpPr>
          <p:nvPr>
            <p:ph idx="1"/>
          </p:nvPr>
        </p:nvSpPr>
        <p:spPr>
          <a:xfrm>
            <a:off x="3315031" y="4076802"/>
            <a:ext cx="5561938" cy="1534587"/>
          </a:xfrm>
        </p:spPr>
        <p:txBody>
          <a:bodyPr vert="horz" lIns="91440" tIns="45720" rIns="91440" bIns="45720" rtlCol="0">
            <a:normAutofit/>
          </a:bodyPr>
          <a:lstStyle/>
          <a:p>
            <a:pPr marL="0" indent="0" algn="ctr">
              <a:buNone/>
            </a:pPr>
            <a:r>
              <a:rPr lang="en-US" sz="2400" dirty="0">
                <a:latin typeface="Times New Roman" panose="02020603050405020304" pitchFamily="18" charset="0"/>
                <a:cs typeface="Times New Roman" panose="02020603050405020304" pitchFamily="18" charset="0"/>
              </a:rPr>
              <a:t>A</a:t>
            </a:r>
            <a:r>
              <a:rPr lang="en-US" sz="2400" kern="1200" dirty="0">
                <a:solidFill>
                  <a:schemeClr val="tx1"/>
                </a:solidFill>
                <a:latin typeface="Times New Roman" panose="02020603050405020304" pitchFamily="18" charset="0"/>
                <a:cs typeface="Times New Roman" panose="02020603050405020304" pitchFamily="18" charset="0"/>
              </a:rPr>
              <a:t> rural school in </a:t>
            </a:r>
            <a:r>
              <a:rPr lang="en-US" sz="2400" kern="1200" dirty="0" err="1">
                <a:solidFill>
                  <a:schemeClr val="tx1"/>
                </a:solidFill>
                <a:latin typeface="Times New Roman" panose="02020603050405020304" pitchFamily="18" charset="0"/>
                <a:cs typeface="Times New Roman" panose="02020603050405020304" pitchFamily="18" charset="0"/>
              </a:rPr>
              <a:t>Lagkadas</a:t>
            </a:r>
            <a:r>
              <a:rPr lang="en-US" sz="2400" kern="1200" dirty="0">
                <a:solidFill>
                  <a:schemeClr val="tx1"/>
                </a:solidFill>
                <a:latin typeface="Times New Roman" panose="02020603050405020304" pitchFamily="18" charset="0"/>
                <a:cs typeface="Times New Roman" panose="02020603050405020304" pitchFamily="18" charset="0"/>
              </a:rPr>
              <a:t> municipality of Thessaloniki</a:t>
            </a: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0466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0FB73BB-36F9-A8BE-797D-A320D7E50ED6}"/>
              </a:ext>
            </a:extLst>
          </p:cNvPr>
          <p:cNvSpPr>
            <a:spLocks noGrp="1"/>
          </p:cNvSpPr>
          <p:nvPr>
            <p:ph type="title"/>
          </p:nvPr>
        </p:nvSpPr>
        <p:spPr>
          <a:xfrm>
            <a:off x="5596501" y="489508"/>
            <a:ext cx="5754896" cy="1667569"/>
          </a:xfrm>
        </p:spPr>
        <p:txBody>
          <a:bodyPr anchor="b">
            <a:normAutofit/>
          </a:bodyPr>
          <a:lstStyle/>
          <a:p>
            <a:r>
              <a:rPr lang="en-US" sz="4000">
                <a:latin typeface="Times New Roman" panose="02020603050405020304" pitchFamily="18" charset="0"/>
                <a:cs typeface="Times New Roman" panose="02020603050405020304" pitchFamily="18" charset="0"/>
              </a:rPr>
              <a:t>Demographics of Participants</a:t>
            </a:r>
            <a:endParaRPr lang="el-GR" sz="4000">
              <a:latin typeface="Times New Roman" panose="02020603050405020304" pitchFamily="18" charset="0"/>
              <a:cs typeface="Times New Roman" panose="02020603050405020304" pitchFamily="18" charset="0"/>
            </a:endParaRPr>
          </a:p>
        </p:txBody>
      </p:sp>
      <p:pic>
        <p:nvPicPr>
          <p:cNvPr id="7" name="Θέση περιεχομένου 6" descr="Ομάδα με συμπαγές γέμισμα">
            <a:extLst>
              <a:ext uri="{FF2B5EF4-FFF2-40B4-BE49-F238E27FC236}">
                <a16:creationId xmlns:a16="http://schemas.microsoft.com/office/drawing/2014/main" id="{A73F08FE-F0F6-083E-C08D-948A024E0E2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68130" y="1275070"/>
            <a:ext cx="3876165" cy="3876165"/>
          </a:xfrm>
          <a:prstGeom prst="rect">
            <a:avLst/>
          </a:prstGeom>
        </p:spPr>
      </p:pic>
      <p:sp>
        <p:nvSpPr>
          <p:cNvPr id="11" name="Content Placeholder 10">
            <a:extLst>
              <a:ext uri="{FF2B5EF4-FFF2-40B4-BE49-F238E27FC236}">
                <a16:creationId xmlns:a16="http://schemas.microsoft.com/office/drawing/2014/main" id="{FC90E589-812C-10E3-964A-6B8C53B623F1}"/>
              </a:ext>
            </a:extLst>
          </p:cNvPr>
          <p:cNvSpPr>
            <a:spLocks noGrp="1"/>
          </p:cNvSpPr>
          <p:nvPr>
            <p:ph idx="1"/>
          </p:nvPr>
        </p:nvSpPr>
        <p:spPr>
          <a:xfrm>
            <a:off x="5596502" y="2405894"/>
            <a:ext cx="5754896" cy="3197464"/>
          </a:xfrm>
        </p:spPr>
        <p:txBody>
          <a:bodyPr anchor="t">
            <a:normAutofit fontScale="92500" lnSpcReduction="10000"/>
          </a:bodyPr>
          <a:lstStyle/>
          <a:p>
            <a:pPr>
              <a:lnSpc>
                <a:spcPct val="150000"/>
              </a:lnSpc>
            </a:pPr>
            <a:r>
              <a:rPr lang="en-US" dirty="0">
                <a:latin typeface="Times New Roman" panose="02020603050405020304" pitchFamily="18" charset="0"/>
                <a:cs typeface="Times New Roman" panose="02020603050405020304" pitchFamily="18" charset="0"/>
              </a:rPr>
              <a:t>4 teachers</a:t>
            </a:r>
          </a:p>
          <a:p>
            <a:pPr>
              <a:lnSpc>
                <a:spcPct val="150000"/>
              </a:lnSpc>
            </a:pPr>
            <a:r>
              <a:rPr lang="en-US" dirty="0">
                <a:latin typeface="Times New Roman" panose="02020603050405020304" pitchFamily="18" charset="0"/>
                <a:cs typeface="Times New Roman" panose="02020603050405020304" pitchFamily="18" charset="0"/>
              </a:rPr>
              <a:t>25-30 years of experience</a:t>
            </a:r>
          </a:p>
          <a:p>
            <a:pPr>
              <a:lnSpc>
                <a:spcPct val="150000"/>
              </a:lnSpc>
            </a:pPr>
            <a:r>
              <a:rPr lang="en-US" dirty="0">
                <a:latin typeface="Times New Roman" panose="02020603050405020304" pitchFamily="18" charset="0"/>
                <a:cs typeface="Times New Roman" panose="02020603050405020304" pitchFamily="18" charset="0"/>
              </a:rPr>
              <a:t>All had experience with migrant students</a:t>
            </a:r>
          </a:p>
          <a:p>
            <a:pPr>
              <a:lnSpc>
                <a:spcPct val="150000"/>
              </a:lnSpc>
            </a:pPr>
            <a:r>
              <a:rPr lang="en-US" dirty="0">
                <a:latin typeface="Times New Roman" panose="02020603050405020304" pitchFamily="18" charset="0"/>
                <a:cs typeface="Times New Roman" panose="02020603050405020304" pitchFamily="18" charset="0"/>
              </a:rPr>
              <a:t>Bilingual in German and English</a:t>
            </a:r>
          </a:p>
        </p:txBody>
      </p:sp>
      <p:sp>
        <p:nvSpPr>
          <p:cNvPr id="27" name="Rectangle 26">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7895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EFE0B3B4-4901-E89F-78DC-B4D18311696B}"/>
              </a:ext>
            </a:extLst>
          </p:cNvPr>
          <p:cNvSpPr>
            <a:spLocks noGrp="1"/>
          </p:cNvSpPr>
          <p:nvPr>
            <p:ph type="title"/>
          </p:nvPr>
        </p:nvSpPr>
        <p:spPr>
          <a:xfrm>
            <a:off x="1149716" y="499397"/>
            <a:ext cx="5929422" cy="1640180"/>
          </a:xfrm>
        </p:spPr>
        <p:txBody>
          <a:bodyPr vert="horz" lIns="91440" tIns="45720" rIns="91440" bIns="45720" rtlCol="0" anchor="b">
            <a:normAutofit/>
          </a:bodyPr>
          <a:lstStyle/>
          <a:p>
            <a:r>
              <a:rPr lang="en-US" sz="4000" kern="1200">
                <a:solidFill>
                  <a:schemeClr val="tx1"/>
                </a:solidFill>
                <a:latin typeface="+mj-lt"/>
                <a:ea typeface="+mj-ea"/>
                <a:cs typeface="+mj-cs"/>
              </a:rPr>
              <a:t>Classroom Context</a:t>
            </a:r>
          </a:p>
        </p:txBody>
      </p:sp>
      <p:sp>
        <p:nvSpPr>
          <p:cNvPr id="6" name="TextBox 5">
            <a:extLst>
              <a:ext uri="{FF2B5EF4-FFF2-40B4-BE49-F238E27FC236}">
                <a16:creationId xmlns:a16="http://schemas.microsoft.com/office/drawing/2014/main" id="{02E2E81D-DCCB-66A1-D331-BCFFC105539E}"/>
              </a:ext>
            </a:extLst>
          </p:cNvPr>
          <p:cNvSpPr txBox="1"/>
          <p:nvPr/>
        </p:nvSpPr>
        <p:spPr>
          <a:xfrm>
            <a:off x="1149717" y="2423821"/>
            <a:ext cx="5929422" cy="3519780"/>
          </a:xfrm>
          <a:prstGeom prst="rect">
            <a:avLst/>
          </a:prstGeom>
        </p:spPr>
        <p:txBody>
          <a:bodyPr vert="horz" lIns="91440" tIns="45720" rIns="91440" bIns="45720" rtlCol="0">
            <a:normAutofit lnSpcReduction="10000"/>
          </a:bodyPr>
          <a:lstStyle/>
          <a:p>
            <a:pPr indent="-228600">
              <a:lnSpc>
                <a:spcPct val="150000"/>
              </a:lnSpc>
              <a:spcAft>
                <a:spcPts val="6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2d, 3d, 4</a:t>
            </a:r>
            <a:r>
              <a:rPr lang="en-US" sz="2800" baseline="30000" dirty="0">
                <a:latin typeface="Times New Roman" panose="02020603050405020304" pitchFamily="18" charset="0"/>
                <a:cs typeface="Times New Roman" panose="02020603050405020304" pitchFamily="18" charset="0"/>
              </a:rPr>
              <a:t>th</a:t>
            </a:r>
            <a:r>
              <a:rPr lang="en-US" sz="2800" dirty="0">
                <a:latin typeface="Times New Roman" panose="02020603050405020304" pitchFamily="18" charset="0"/>
                <a:cs typeface="Times New Roman" panose="02020603050405020304" pitchFamily="18" charset="0"/>
              </a:rPr>
              <a:t> grade</a:t>
            </a:r>
          </a:p>
          <a:p>
            <a:pPr indent="-228600">
              <a:lnSpc>
                <a:spcPct val="150000"/>
              </a:lnSpc>
              <a:spcAft>
                <a:spcPts val="6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2-4 migrant students each</a:t>
            </a:r>
          </a:p>
          <a:p>
            <a:pPr indent="-228600">
              <a:lnSpc>
                <a:spcPct val="150000"/>
              </a:lnSpc>
              <a:spcAft>
                <a:spcPts val="6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Language spoken: German, English, Albanian</a:t>
            </a:r>
          </a:p>
          <a:p>
            <a:pPr indent="-228600">
              <a:lnSpc>
                <a:spcPct val="150000"/>
              </a:lnSpc>
              <a:spcAft>
                <a:spcPts val="6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Most of them had learning difficulties</a:t>
            </a:r>
          </a:p>
          <a:p>
            <a:pPr indent="-228600">
              <a:lnSpc>
                <a:spcPct val="90000"/>
              </a:lnSpc>
              <a:spcAft>
                <a:spcPts val="600"/>
              </a:spcAft>
              <a:buFont typeface="Arial" panose="020B0604020202020204" pitchFamily="34" charset="0"/>
              <a:buChar char="•"/>
            </a:pPr>
            <a:endParaRPr lang="en-US" sz="2000" dirty="0"/>
          </a:p>
        </p:txBody>
      </p:sp>
      <p:pic>
        <p:nvPicPr>
          <p:cNvPr id="5" name="Γραφικό 4" descr="Αίθουσα τάξης περίγραμμα">
            <a:extLst>
              <a:ext uri="{FF2B5EF4-FFF2-40B4-BE49-F238E27FC236}">
                <a16:creationId xmlns:a16="http://schemas.microsoft.com/office/drawing/2014/main" id="{96CA6824-77FF-62D1-6DFE-6785B5EE8E8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745506" y="1492624"/>
            <a:ext cx="3765176" cy="3765176"/>
          </a:xfrm>
          <a:prstGeom prst="rect">
            <a:avLst/>
          </a:prstGeom>
        </p:spPr>
      </p:pic>
      <p:sp>
        <p:nvSpPr>
          <p:cNvPr id="13" name="Rectangle 12">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4283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538ACD-A14B-1619-0020-0152E7CB2DF2}"/>
              </a:ext>
            </a:extLst>
          </p:cNvPr>
          <p:cNvSpPr>
            <a:spLocks noGrp="1"/>
          </p:cNvSpPr>
          <p:nvPr>
            <p:ph type="title"/>
          </p:nvPr>
        </p:nvSpPr>
        <p:spPr>
          <a:xfrm>
            <a:off x="217714" y="165101"/>
            <a:ext cx="2002971" cy="538389"/>
          </a:xfrm>
        </p:spPr>
        <p:txBody>
          <a:bodyPr>
            <a:normAutofit fontScale="90000"/>
          </a:bodyPr>
          <a:lstStyle/>
          <a:p>
            <a:r>
              <a:rPr lang="en-US" dirty="0">
                <a:latin typeface="Times New Roman" panose="02020603050405020304" pitchFamily="18" charset="0"/>
                <a:cs typeface="Times New Roman" panose="02020603050405020304" pitchFamily="18" charset="0"/>
              </a:rPr>
              <a:t>Results</a:t>
            </a:r>
            <a:endParaRPr lang="el-GR"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4481EB10-14BB-6DA2-63FA-0E9C181D6ABD}"/>
              </a:ext>
            </a:extLst>
          </p:cNvPr>
          <p:cNvSpPr>
            <a:spLocks noGrp="1"/>
          </p:cNvSpPr>
          <p:nvPr>
            <p:ph idx="1"/>
          </p:nvPr>
        </p:nvSpPr>
        <p:spPr>
          <a:xfrm>
            <a:off x="7048500" y="1096283"/>
            <a:ext cx="3385457" cy="460375"/>
          </a:xfrm>
        </p:spPr>
        <p:txBody>
          <a:bodyPr>
            <a:normAutofit/>
          </a:bodyPr>
          <a:lstStyle/>
          <a:p>
            <a:pPr marL="0" indent="0" algn="ctr">
              <a:buNone/>
            </a:pPr>
            <a:r>
              <a:rPr lang="en-US" sz="2400" b="1" dirty="0">
                <a:solidFill>
                  <a:schemeClr val="accent2"/>
                </a:solidFill>
                <a:latin typeface="Times New Roman" panose="02020603050405020304" pitchFamily="18" charset="0"/>
                <a:cs typeface="Times New Roman" panose="02020603050405020304" pitchFamily="18" charset="0"/>
              </a:rPr>
              <a:t>Structural Challenges</a:t>
            </a:r>
            <a:endParaRPr lang="el-GR" sz="2400" b="1" dirty="0">
              <a:solidFill>
                <a:schemeClr val="accent2"/>
              </a:solidFill>
              <a:latin typeface="Times New Roman" panose="02020603050405020304" pitchFamily="18" charset="0"/>
              <a:cs typeface="Times New Roman" panose="02020603050405020304" pitchFamily="18" charset="0"/>
            </a:endParaRPr>
          </a:p>
        </p:txBody>
      </p:sp>
      <p:graphicFrame>
        <p:nvGraphicFramePr>
          <p:cNvPr id="4" name="Πίνακας 3">
            <a:extLst>
              <a:ext uri="{FF2B5EF4-FFF2-40B4-BE49-F238E27FC236}">
                <a16:creationId xmlns:a16="http://schemas.microsoft.com/office/drawing/2014/main" id="{E4F925D5-A7DE-1612-414D-F290B63D0971}"/>
              </a:ext>
            </a:extLst>
          </p:cNvPr>
          <p:cNvGraphicFramePr>
            <a:graphicFrameLocks noGrp="1"/>
          </p:cNvGraphicFramePr>
          <p:nvPr>
            <p:extLst>
              <p:ext uri="{D42A27DB-BD31-4B8C-83A1-F6EECF244321}">
                <p14:modId xmlns:p14="http://schemas.microsoft.com/office/powerpoint/2010/main" val="2171339436"/>
              </p:ext>
            </p:extLst>
          </p:nvPr>
        </p:nvGraphicFramePr>
        <p:xfrm>
          <a:off x="217714" y="703490"/>
          <a:ext cx="5132436" cy="5989407"/>
        </p:xfrm>
        <a:graphic>
          <a:graphicData uri="http://schemas.openxmlformats.org/drawingml/2006/table">
            <a:tbl>
              <a:tblPr firstRow="1" firstCol="1" bandRow="1">
                <a:tableStyleId>{BC89EF96-8CEA-46FF-86C4-4CE0E7609802}</a:tableStyleId>
              </a:tblPr>
              <a:tblGrid>
                <a:gridCol w="3439886">
                  <a:extLst>
                    <a:ext uri="{9D8B030D-6E8A-4147-A177-3AD203B41FA5}">
                      <a16:colId xmlns:a16="http://schemas.microsoft.com/office/drawing/2014/main" val="1687411770"/>
                    </a:ext>
                  </a:extLst>
                </a:gridCol>
                <a:gridCol w="1692550">
                  <a:extLst>
                    <a:ext uri="{9D8B030D-6E8A-4147-A177-3AD203B41FA5}">
                      <a16:colId xmlns:a16="http://schemas.microsoft.com/office/drawing/2014/main" val="683872675"/>
                    </a:ext>
                  </a:extLst>
                </a:gridCol>
              </a:tblGrid>
              <a:tr h="1178087">
                <a:tc>
                  <a:txBody>
                    <a:bodyPr/>
                    <a:lstStyle/>
                    <a:p>
                      <a:pPr algn="ct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Time</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b="0" dirty="0">
                          <a:effectLst/>
                          <a:latin typeface="Times New Roman" panose="02020603050405020304" pitchFamily="18" charset="0"/>
                          <a:cs typeface="Times New Roman" panose="02020603050405020304" pitchFamily="18" charset="0"/>
                        </a:rPr>
                        <a:t>3/4</a:t>
                      </a:r>
                      <a:endParaRPr lang="el-GR"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21786386"/>
                  </a:ext>
                </a:extLst>
              </a:tr>
              <a:tr h="1178087">
                <a:tc>
                  <a:txBody>
                    <a:bodyPr/>
                    <a:lstStyle/>
                    <a:p>
                      <a:pPr algn="ct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Mixed classes</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2/4</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85777255"/>
                  </a:ext>
                </a:extLst>
              </a:tr>
              <a:tr h="1178087">
                <a:tc>
                  <a:txBody>
                    <a:bodyPr/>
                    <a:lstStyle/>
                    <a:p>
                      <a:pPr algn="ctr">
                        <a:lnSpc>
                          <a:spcPct val="150000"/>
                        </a:lnSpc>
                        <a:spcAft>
                          <a:spcPts val="800"/>
                        </a:spcAft>
                        <a:buNone/>
                      </a:pPr>
                      <a:r>
                        <a:rPr lang="en-US" sz="2400">
                          <a:effectLst/>
                          <a:latin typeface="Times New Roman" panose="02020603050405020304" pitchFamily="18" charset="0"/>
                          <a:cs typeface="Times New Roman" panose="02020603050405020304" pitchFamily="18" charset="0"/>
                        </a:rPr>
                        <a:t>Specialized Material</a:t>
                      </a:r>
                      <a:endParaRPr lang="el-G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4/4</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73192350"/>
                  </a:ext>
                </a:extLst>
              </a:tr>
              <a:tr h="1257125">
                <a:tc>
                  <a:txBody>
                    <a:bodyPr/>
                    <a:lstStyle/>
                    <a:p>
                      <a:pPr algn="ct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Lack of institutional support</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4/4</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02349070"/>
                  </a:ext>
                </a:extLst>
              </a:tr>
              <a:tr h="1198021">
                <a:tc>
                  <a:txBody>
                    <a:bodyPr/>
                    <a:lstStyle/>
                    <a:p>
                      <a:pPr algn="ctr">
                        <a:lnSpc>
                          <a:spcPct val="150000"/>
                        </a:lnSpc>
                        <a:spcAft>
                          <a:spcPts val="800"/>
                        </a:spcAft>
                        <a:buNone/>
                      </a:pPr>
                      <a:r>
                        <a:rPr lang="en-US" sz="2400">
                          <a:effectLst/>
                          <a:latin typeface="Times New Roman" panose="02020603050405020304" pitchFamily="18" charset="0"/>
                          <a:cs typeface="Times New Roman" panose="02020603050405020304" pitchFamily="18" charset="0"/>
                        </a:rPr>
                        <a:t>Lack of special training</a:t>
                      </a:r>
                      <a:endParaRPr lang="el-G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3/4</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76369642"/>
                  </a:ext>
                </a:extLst>
              </a:tr>
            </a:tbl>
          </a:graphicData>
        </a:graphic>
      </p:graphicFrame>
      <p:sp>
        <p:nvSpPr>
          <p:cNvPr id="8" name="TextBox 7">
            <a:extLst>
              <a:ext uri="{FF2B5EF4-FFF2-40B4-BE49-F238E27FC236}">
                <a16:creationId xmlns:a16="http://schemas.microsoft.com/office/drawing/2014/main" id="{85452CE9-DB7A-9BA0-5771-F0944A84587A}"/>
              </a:ext>
            </a:extLst>
          </p:cNvPr>
          <p:cNvSpPr txBox="1"/>
          <p:nvPr/>
        </p:nvSpPr>
        <p:spPr>
          <a:xfrm>
            <a:off x="5540830" y="2459504"/>
            <a:ext cx="6901542" cy="1938992"/>
          </a:xfrm>
          <a:prstGeom prst="rect">
            <a:avLst/>
          </a:prstGeom>
          <a:noFill/>
        </p:spPr>
        <p:txBody>
          <a:bodyPr wrap="square" rtlCol="0">
            <a:spAutoFit/>
          </a:bodyPr>
          <a:lstStyle/>
          <a:p>
            <a:endParaRPr lang="en-US" sz="2400" i="1" dirty="0">
              <a:latin typeface="Times New Roman" panose="02020603050405020304" pitchFamily="18" charset="0"/>
              <a:cs typeface="Times New Roman" panose="02020603050405020304" pitchFamily="18" charset="0"/>
            </a:endParaRPr>
          </a:p>
          <a:p>
            <a:r>
              <a:rPr lang="en-US" sz="2400" i="1" dirty="0">
                <a:latin typeface="Times New Roman" panose="02020603050405020304" pitchFamily="18" charset="0"/>
                <a:cs typeface="Times New Roman" panose="02020603050405020304" pitchFamily="18" charset="0"/>
              </a:rPr>
              <a:t>T2: </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in practice it doesn’t work when you have to teach an entire class with so many difficulties, and when the overall knowledge level of the class is low”</a:t>
            </a:r>
          </a:p>
          <a:p>
            <a:endParaRPr lang="en-US"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0250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DC9C23-6FEA-B97E-8C24-A576D6008F0A}"/>
              </a:ext>
            </a:extLst>
          </p:cNvPr>
          <p:cNvSpPr>
            <a:spLocks noGrp="1"/>
          </p:cNvSpPr>
          <p:nvPr>
            <p:ph type="title"/>
          </p:nvPr>
        </p:nvSpPr>
        <p:spPr>
          <a:xfrm>
            <a:off x="239485" y="206954"/>
            <a:ext cx="2100943" cy="527504"/>
          </a:xfrm>
        </p:spPr>
        <p:txBody>
          <a:bodyPr>
            <a:normAutofit fontScale="90000"/>
          </a:bodyPr>
          <a:lstStyle/>
          <a:p>
            <a:r>
              <a:rPr lang="en-US" dirty="0">
                <a:latin typeface="Times New Roman" panose="02020603050405020304" pitchFamily="18" charset="0"/>
                <a:cs typeface="Times New Roman" panose="02020603050405020304" pitchFamily="18" charset="0"/>
              </a:rPr>
              <a:t>Results</a:t>
            </a:r>
            <a:endParaRPr lang="el-GR" dirty="0">
              <a:latin typeface="Times New Roman" panose="02020603050405020304" pitchFamily="18" charset="0"/>
              <a:cs typeface="Times New Roman" panose="02020603050405020304" pitchFamily="18" charset="0"/>
            </a:endParaRPr>
          </a:p>
        </p:txBody>
      </p:sp>
      <p:sp>
        <p:nvSpPr>
          <p:cNvPr id="5" name="Θέση περιεχομένου 4">
            <a:extLst>
              <a:ext uri="{FF2B5EF4-FFF2-40B4-BE49-F238E27FC236}">
                <a16:creationId xmlns:a16="http://schemas.microsoft.com/office/drawing/2014/main" id="{0549C6C9-05CB-2B59-1CFC-D4E51659F50E}"/>
              </a:ext>
            </a:extLst>
          </p:cNvPr>
          <p:cNvSpPr txBox="1">
            <a:spLocks noGrp="1"/>
          </p:cNvSpPr>
          <p:nvPr>
            <p:ph idx="1"/>
          </p:nvPr>
        </p:nvSpPr>
        <p:spPr>
          <a:xfrm>
            <a:off x="794658" y="1142332"/>
            <a:ext cx="3992358" cy="424732"/>
          </a:xfrm>
          <a:prstGeom prst="rect">
            <a:avLst/>
          </a:prstGeom>
          <a:noFill/>
        </p:spPr>
        <p:txBody>
          <a:bodyPr wrap="square" rtlCol="0">
            <a:spAutoFit/>
          </a:bodyPr>
          <a:lstStyle/>
          <a:p>
            <a:pPr marL="0" indent="0" algn="ctr">
              <a:buNone/>
            </a:pPr>
            <a:r>
              <a:rPr lang="en-US" sz="2400" b="1" dirty="0">
                <a:solidFill>
                  <a:schemeClr val="accent1"/>
                </a:solidFill>
                <a:latin typeface="Times New Roman" panose="02020603050405020304" pitchFamily="18" charset="0"/>
                <a:cs typeface="Times New Roman" panose="02020603050405020304" pitchFamily="18" charset="0"/>
              </a:rPr>
              <a:t>Pedagogical Challenges</a:t>
            </a:r>
            <a:endParaRPr lang="el-GR" sz="2400" b="1" dirty="0">
              <a:solidFill>
                <a:schemeClr val="accent1"/>
              </a:solidFill>
              <a:latin typeface="Times New Roman" panose="02020603050405020304" pitchFamily="18" charset="0"/>
              <a:cs typeface="Times New Roman" panose="02020603050405020304" pitchFamily="18" charset="0"/>
            </a:endParaRPr>
          </a:p>
        </p:txBody>
      </p:sp>
      <p:graphicFrame>
        <p:nvGraphicFramePr>
          <p:cNvPr id="7" name="Πίνακας 6">
            <a:extLst>
              <a:ext uri="{FF2B5EF4-FFF2-40B4-BE49-F238E27FC236}">
                <a16:creationId xmlns:a16="http://schemas.microsoft.com/office/drawing/2014/main" id="{9BC00380-BB35-0C2A-D195-EA92D2D31D85}"/>
              </a:ext>
            </a:extLst>
          </p:cNvPr>
          <p:cNvGraphicFramePr>
            <a:graphicFrameLocks noGrp="1"/>
          </p:cNvGraphicFramePr>
          <p:nvPr>
            <p:extLst>
              <p:ext uri="{D42A27DB-BD31-4B8C-83A1-F6EECF244321}">
                <p14:modId xmlns:p14="http://schemas.microsoft.com/office/powerpoint/2010/main" val="2918613291"/>
              </p:ext>
            </p:extLst>
          </p:nvPr>
        </p:nvGraphicFramePr>
        <p:xfrm>
          <a:off x="6428058" y="206953"/>
          <a:ext cx="5557206" cy="6215618"/>
        </p:xfrm>
        <a:graphic>
          <a:graphicData uri="http://schemas.openxmlformats.org/drawingml/2006/table">
            <a:tbl>
              <a:tblPr firstRow="1" firstCol="1" bandRow="1">
                <a:tableStyleId>{5DA37D80-6434-44D0-A028-1B22A696006F}</a:tableStyleId>
              </a:tblPr>
              <a:tblGrid>
                <a:gridCol w="3935142">
                  <a:extLst>
                    <a:ext uri="{9D8B030D-6E8A-4147-A177-3AD203B41FA5}">
                      <a16:colId xmlns:a16="http://schemas.microsoft.com/office/drawing/2014/main" val="4279835367"/>
                    </a:ext>
                  </a:extLst>
                </a:gridCol>
                <a:gridCol w="1622064">
                  <a:extLst>
                    <a:ext uri="{9D8B030D-6E8A-4147-A177-3AD203B41FA5}">
                      <a16:colId xmlns:a16="http://schemas.microsoft.com/office/drawing/2014/main" val="360953361"/>
                    </a:ext>
                  </a:extLst>
                </a:gridCol>
              </a:tblGrid>
              <a:tr h="1080356">
                <a:tc>
                  <a:txBody>
                    <a:bodyPr/>
                    <a:lstStyle/>
                    <a:p>
                      <a:pP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Curriculum barrier</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b="0" dirty="0">
                          <a:effectLst/>
                        </a:rPr>
                        <a:t>4/4</a:t>
                      </a:r>
                      <a:endParaRPr lang="el-GR"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1880811"/>
                  </a:ext>
                </a:extLst>
              </a:tr>
              <a:tr h="1080356">
                <a:tc>
                  <a:txBody>
                    <a:bodyPr/>
                    <a:lstStyle/>
                    <a:p>
                      <a:pP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Language barrier</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dirty="0">
                          <a:effectLst/>
                        </a:rPr>
                        <a:t>3/4</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90415314"/>
                  </a:ext>
                </a:extLst>
              </a:tr>
              <a:tr h="1080356">
                <a:tc>
                  <a:txBody>
                    <a:bodyPr/>
                    <a:lstStyle/>
                    <a:p>
                      <a:pPr>
                        <a:lnSpc>
                          <a:spcPct val="150000"/>
                        </a:lnSpc>
                        <a:spcAft>
                          <a:spcPts val="800"/>
                        </a:spcAft>
                        <a:buNone/>
                      </a:pPr>
                      <a:r>
                        <a:rPr lang="en-US" sz="2400">
                          <a:effectLst/>
                          <a:latin typeface="Times New Roman" panose="02020603050405020304" pitchFamily="18" charset="0"/>
                          <a:cs typeface="Times New Roman" panose="02020603050405020304" pitchFamily="18" charset="0"/>
                        </a:rPr>
                        <a:t>Undetected Special needs</a:t>
                      </a:r>
                      <a:endParaRPr lang="el-G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dirty="0">
                          <a:effectLst/>
                        </a:rPr>
                        <a:t>3/4</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67776448"/>
                  </a:ext>
                </a:extLst>
              </a:tr>
              <a:tr h="1487275">
                <a:tc>
                  <a:txBody>
                    <a:bodyPr/>
                    <a:lstStyle/>
                    <a:p>
                      <a:pP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Cooperation with Families</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dirty="0">
                          <a:effectLst/>
                        </a:rPr>
                        <a:t>4/4</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32097959"/>
                  </a:ext>
                </a:extLst>
              </a:tr>
              <a:tr h="1487275">
                <a:tc>
                  <a:txBody>
                    <a:bodyPr/>
                    <a:lstStyle/>
                    <a:p>
                      <a:pPr>
                        <a:lnSpc>
                          <a:spcPct val="150000"/>
                        </a:lnSpc>
                        <a:spcAft>
                          <a:spcPts val="800"/>
                        </a:spcAft>
                        <a:buNone/>
                      </a:pPr>
                      <a:r>
                        <a:rPr lang="en-US" sz="2400" dirty="0">
                          <a:effectLst/>
                          <a:latin typeface="Times New Roman" panose="02020603050405020304" pitchFamily="18" charset="0"/>
                          <a:cs typeface="Times New Roman" panose="02020603050405020304" pitchFamily="18" charset="0"/>
                        </a:rPr>
                        <a:t>Students’ Cultural Capital</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dirty="0">
                          <a:effectLst/>
                        </a:rPr>
                        <a:t>1/4</a:t>
                      </a:r>
                      <a:endParaRPr lang="el-G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37561255"/>
                  </a:ext>
                </a:extLst>
              </a:tr>
            </a:tbl>
          </a:graphicData>
        </a:graphic>
      </p:graphicFrame>
      <p:sp>
        <p:nvSpPr>
          <p:cNvPr id="8" name="TextBox 7">
            <a:extLst>
              <a:ext uri="{FF2B5EF4-FFF2-40B4-BE49-F238E27FC236}">
                <a16:creationId xmlns:a16="http://schemas.microsoft.com/office/drawing/2014/main" id="{F1765884-C426-C560-0225-5BF8C73FCB9A}"/>
              </a:ext>
            </a:extLst>
          </p:cNvPr>
          <p:cNvSpPr txBox="1"/>
          <p:nvPr/>
        </p:nvSpPr>
        <p:spPr>
          <a:xfrm>
            <a:off x="560566" y="1923496"/>
            <a:ext cx="5867492" cy="4401205"/>
          </a:xfrm>
          <a:prstGeom prst="rect">
            <a:avLst/>
          </a:prstGeom>
          <a:noFill/>
        </p:spPr>
        <p:txBody>
          <a:bodyPr wrap="square" rtlCol="0">
            <a:spAutoFit/>
          </a:bodyPr>
          <a:lstStyle/>
          <a:p>
            <a:endParaRPr lang="en-US" i="1" dirty="0">
              <a:latin typeface="Times New Roman" panose="02020603050405020304" pitchFamily="18" charset="0"/>
              <a:cs typeface="Times New Roman" panose="02020603050405020304" pitchFamily="18" charset="0"/>
            </a:endParaRPr>
          </a:p>
          <a:p>
            <a:r>
              <a:rPr lang="en-US" sz="2400" i="1" dirty="0">
                <a:latin typeface="Times New Roman" panose="02020603050405020304" pitchFamily="18" charset="0"/>
                <a:cs typeface="Times New Roman" panose="02020603050405020304" pitchFamily="18" charset="0"/>
              </a:rPr>
              <a:t>T3:  However, once they decide to settle in another country, they should engage with its culture, become familiar with its customs and traditions, and where these do not conflict with their own beliefs, it is not wrong to adopt them. This helps their children become closer to Greek culture and to other children, to build friendships, and ultimately to integrate more successfully</a:t>
            </a:r>
            <a:r>
              <a:rPr lang="en-US" sz="2400" dirty="0">
                <a:latin typeface="Times New Roman" panose="02020603050405020304" pitchFamily="18" charset="0"/>
                <a:cs typeface="Times New Roman" panose="02020603050405020304" pitchFamily="18" charset="0"/>
              </a:rPr>
              <a:t>.</a:t>
            </a:r>
            <a:endParaRPr lang="el-GR" sz="2400"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945422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C05D6F9-1A51-FC51-2FA5-2FC97DB210AA}"/>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Research focus </a:t>
            </a:r>
            <a:endParaRPr lang="el-GR"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Θέση περιεχομένου 2">
            <a:extLst>
              <a:ext uri="{FF2B5EF4-FFF2-40B4-BE49-F238E27FC236}">
                <a16:creationId xmlns:a16="http://schemas.microsoft.com/office/drawing/2014/main" id="{7272651A-C04F-7AD7-3F3C-A65FB2D2EE9E}"/>
              </a:ext>
            </a:extLst>
          </p:cNvPr>
          <p:cNvSpPr>
            <a:spLocks noGrp="1"/>
          </p:cNvSpPr>
          <p:nvPr>
            <p:ph idx="1"/>
          </p:nvPr>
        </p:nvSpPr>
        <p:spPr>
          <a:xfrm>
            <a:off x="4447308" y="591344"/>
            <a:ext cx="6906491" cy="5585619"/>
          </a:xfrm>
        </p:spPr>
        <p:txBody>
          <a:bodyPr anchor="ctr">
            <a:normAutofit/>
          </a:bodyPr>
          <a:lstStyle/>
          <a:p>
            <a:pPr>
              <a:lnSpc>
                <a:spcPct val="150000"/>
              </a:lnSpc>
            </a:pPr>
            <a:r>
              <a:rPr lang="en-US" dirty="0">
                <a:latin typeface="Times New Roman" panose="02020603050405020304" pitchFamily="18" charset="0"/>
                <a:cs typeface="Times New Roman" panose="02020603050405020304" pitchFamily="18" charset="0"/>
              </a:rPr>
              <a:t>Understand the difficulties mainstream teachers face regarding the education of migrant students in regular classes</a:t>
            </a:r>
          </a:p>
          <a:p>
            <a:pPr>
              <a:lnSpc>
                <a:spcPct val="150000"/>
              </a:lnSpc>
            </a:pPr>
            <a:r>
              <a:rPr lang="en-US" dirty="0">
                <a:latin typeface="Times New Roman" panose="02020603050405020304" pitchFamily="18" charset="0"/>
                <a:cs typeface="Times New Roman" panose="02020603050405020304" pitchFamily="18" charset="0"/>
              </a:rPr>
              <a:t>Discover their practices towards intercultural education</a:t>
            </a:r>
          </a:p>
          <a:p>
            <a:pPr>
              <a:lnSpc>
                <a:spcPct val="150000"/>
              </a:lnSpc>
            </a:pPr>
            <a:r>
              <a:rPr lang="en-US" dirty="0">
                <a:latin typeface="Times New Roman" panose="02020603050405020304" pitchFamily="18" charset="0"/>
                <a:cs typeface="Times New Roman" panose="02020603050405020304" pitchFamily="18" charset="0"/>
              </a:rPr>
              <a:t>Explore their perspectives, on the field, about the reasons behind their challenges</a:t>
            </a:r>
          </a:p>
          <a:p>
            <a:pPr>
              <a:lnSpc>
                <a:spcPct val="150000"/>
              </a:lnSpc>
            </a:pPr>
            <a:r>
              <a:rPr lang="en-US" dirty="0">
                <a:latin typeface="Times New Roman" panose="02020603050405020304" pitchFamily="18" charset="0"/>
                <a:cs typeface="Times New Roman" panose="02020603050405020304" pitchFamily="18" charset="0"/>
              </a:rPr>
              <a:t>Present their solutions</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3314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831692-AC19-D33E-90A7-1C5C93841C79}"/>
              </a:ext>
            </a:extLst>
          </p:cNvPr>
          <p:cNvSpPr>
            <a:spLocks noGrp="1"/>
          </p:cNvSpPr>
          <p:nvPr>
            <p:ph type="title"/>
          </p:nvPr>
        </p:nvSpPr>
        <p:spPr>
          <a:xfrm>
            <a:off x="174171" y="153533"/>
            <a:ext cx="2057400" cy="527504"/>
          </a:xfrm>
        </p:spPr>
        <p:txBody>
          <a:bodyPr>
            <a:normAutofit/>
          </a:bodyPr>
          <a:lstStyle/>
          <a:p>
            <a:r>
              <a:rPr lang="en-US" sz="2800" dirty="0">
                <a:latin typeface="Times New Roman" panose="02020603050405020304" pitchFamily="18" charset="0"/>
                <a:cs typeface="Times New Roman" panose="02020603050405020304" pitchFamily="18" charset="0"/>
              </a:rPr>
              <a:t>Results</a:t>
            </a:r>
            <a:endParaRPr lang="el-GR" sz="28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CD079C18-492D-F6F8-AA58-0D8E208973E0}"/>
              </a:ext>
            </a:extLst>
          </p:cNvPr>
          <p:cNvSpPr>
            <a:spLocks noGrp="1"/>
          </p:cNvSpPr>
          <p:nvPr>
            <p:ph idx="1"/>
          </p:nvPr>
        </p:nvSpPr>
        <p:spPr>
          <a:xfrm>
            <a:off x="174171" y="1116142"/>
            <a:ext cx="4904015" cy="643588"/>
          </a:xfrm>
        </p:spPr>
        <p:txBody>
          <a:bodyPr>
            <a:normAutofit/>
          </a:bodyPr>
          <a:lstStyle/>
          <a:p>
            <a:pPr marL="0" indent="0" algn="ctr">
              <a:buNone/>
            </a:pPr>
            <a:r>
              <a:rPr lang="en-US" sz="2400" b="1" dirty="0">
                <a:solidFill>
                  <a:schemeClr val="accent2"/>
                </a:solidFill>
                <a:latin typeface="Times New Roman" panose="02020603050405020304" pitchFamily="18" charset="0"/>
                <a:cs typeface="Times New Roman" panose="02020603050405020304" pitchFamily="18" charset="0"/>
              </a:rPr>
              <a:t>Emotional Challenges by Teachers</a:t>
            </a:r>
          </a:p>
          <a:p>
            <a:pPr marL="0" indent="0">
              <a:buNone/>
            </a:pPr>
            <a:endParaRPr lang="el-GR" sz="2000" dirty="0">
              <a:solidFill>
                <a:schemeClr val="accent2"/>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FBB80A4-85DC-4B08-3E04-530565C58B2E}"/>
              </a:ext>
            </a:extLst>
          </p:cNvPr>
          <p:cNvSpPr txBox="1"/>
          <p:nvPr/>
        </p:nvSpPr>
        <p:spPr>
          <a:xfrm>
            <a:off x="174171" y="2194835"/>
            <a:ext cx="5279572" cy="2985433"/>
          </a:xfrm>
          <a:prstGeom prst="rect">
            <a:avLst/>
          </a:prstGeom>
          <a:noFill/>
        </p:spPr>
        <p:txBody>
          <a:bodyPr wrap="square" rtlCol="0">
            <a:spAutoFit/>
          </a:bodyPr>
          <a:lstStyle/>
          <a:p>
            <a:endParaRPr lang="en-US" sz="2000" i="1" dirty="0">
              <a:latin typeface="Times New Roman" panose="02020603050405020304" pitchFamily="18" charset="0"/>
              <a:cs typeface="Times New Roman" panose="02020603050405020304" pitchFamily="18" charset="0"/>
            </a:endParaRPr>
          </a:p>
          <a:p>
            <a:r>
              <a:rPr lang="en-US" sz="2400" i="1" dirty="0">
                <a:latin typeface="Times New Roman" panose="02020603050405020304" pitchFamily="18" charset="0"/>
                <a:cs typeface="Times New Roman" panose="02020603050405020304" pitchFamily="18" charset="0"/>
              </a:rPr>
              <a:t>T2: </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I feel that I am not doing enough. The help I provide is limited. I would like to offer more”.</a:t>
            </a:r>
            <a:r>
              <a:rPr lang="en-US" sz="2400" dirty="0">
                <a:latin typeface="Times New Roman" panose="02020603050405020304" pitchFamily="18" charset="0"/>
                <a:cs typeface="Times New Roman" panose="02020603050405020304" pitchFamily="18" charset="0"/>
              </a:rPr>
              <a:t> </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T4: </a:t>
            </a:r>
            <a:r>
              <a:rPr lang="en-US" sz="2400" i="1" dirty="0">
                <a:latin typeface="Times New Roman" panose="02020603050405020304" pitchFamily="18" charset="0"/>
                <a:cs typeface="Times New Roman" panose="02020603050405020304" pitchFamily="18" charset="0"/>
              </a:rPr>
              <a:t>“ I feel disappointed because I believe that I can’t offer what I want to offer”</a:t>
            </a:r>
            <a:endParaRPr lang="en-US" sz="2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F787BB9-550B-1BE0-E2AD-E4BBD8DE815C}"/>
              </a:ext>
            </a:extLst>
          </p:cNvPr>
          <p:cNvSpPr txBox="1"/>
          <p:nvPr/>
        </p:nvSpPr>
        <p:spPr>
          <a:xfrm>
            <a:off x="6705600" y="1044210"/>
            <a:ext cx="4713514" cy="461665"/>
          </a:xfrm>
          <a:prstGeom prst="rect">
            <a:avLst/>
          </a:prstGeom>
          <a:noFill/>
        </p:spPr>
        <p:txBody>
          <a:bodyPr wrap="square" rtlCol="0">
            <a:spAutoFit/>
          </a:bodyPr>
          <a:lstStyle/>
          <a:p>
            <a:pPr algn="ctr"/>
            <a:r>
              <a:rPr lang="en-US" sz="2400" b="1" dirty="0">
                <a:solidFill>
                  <a:schemeClr val="accent2"/>
                </a:solidFill>
                <a:latin typeface="Times New Roman" panose="02020603050405020304" pitchFamily="18" charset="0"/>
                <a:cs typeface="Times New Roman" panose="02020603050405020304" pitchFamily="18" charset="0"/>
              </a:rPr>
              <a:t>Students’ Emotional Challenges</a:t>
            </a:r>
            <a:endParaRPr lang="el-GR" sz="2400" b="1" dirty="0">
              <a:solidFill>
                <a:schemeClr val="accent2"/>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C1138C5-4F55-9D98-70FB-1C83CACD0722}"/>
              </a:ext>
            </a:extLst>
          </p:cNvPr>
          <p:cNvSpPr txBox="1"/>
          <p:nvPr/>
        </p:nvSpPr>
        <p:spPr>
          <a:xfrm>
            <a:off x="6705600" y="2401663"/>
            <a:ext cx="5431972" cy="3693319"/>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T1: “</a:t>
            </a:r>
            <a:r>
              <a:rPr lang="en-US" sz="2400" i="1" dirty="0">
                <a:latin typeface="Times New Roman" panose="02020603050405020304" pitchFamily="18" charset="0"/>
                <a:cs typeface="Times New Roman" panose="02020603050405020304" pitchFamily="18" charset="0"/>
              </a:rPr>
              <a:t>They definitely feel uncomfortable. They don’t adapt very quickly and need their time</a:t>
            </a:r>
          </a:p>
          <a:p>
            <a:endParaRPr lang="en-US" sz="2400" i="1" dirty="0">
              <a:latin typeface="Times New Roman" panose="02020603050405020304" pitchFamily="18" charset="0"/>
              <a:cs typeface="Times New Roman" panose="02020603050405020304" pitchFamily="18" charset="0"/>
            </a:endParaRPr>
          </a:p>
          <a:p>
            <a:endParaRPr lang="en-US" sz="2400" i="1" dirty="0">
              <a:latin typeface="Times New Roman" panose="02020603050405020304" pitchFamily="18" charset="0"/>
              <a:cs typeface="Times New Roman" panose="02020603050405020304" pitchFamily="18" charset="0"/>
            </a:endParaRPr>
          </a:p>
          <a:p>
            <a:r>
              <a:rPr lang="en-US" sz="2400" i="1" dirty="0">
                <a:latin typeface="Times New Roman" panose="02020603050405020304" pitchFamily="18" charset="0"/>
                <a:cs typeface="Times New Roman" panose="02020603050405020304" pitchFamily="18" charset="0"/>
              </a:rPr>
              <a:t>T3: They may even feel inferior, in their own minds, compared to the other children”</a:t>
            </a:r>
          </a:p>
          <a:p>
            <a:endParaRPr lang="en-US" sz="2400" i="1"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373653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A3354F-5EAE-AE71-AAE6-17C16FA16D09}"/>
              </a:ext>
            </a:extLst>
          </p:cNvPr>
          <p:cNvSpPr>
            <a:spLocks noGrp="1"/>
          </p:cNvSpPr>
          <p:nvPr>
            <p:ph type="title"/>
          </p:nvPr>
        </p:nvSpPr>
        <p:spPr>
          <a:xfrm>
            <a:off x="6564086" y="310696"/>
            <a:ext cx="3788229" cy="483961"/>
          </a:xfrm>
        </p:spPr>
        <p:txBody>
          <a:bodyPr>
            <a:normAutofit/>
          </a:bodyPr>
          <a:lstStyle/>
          <a:p>
            <a:r>
              <a:rPr lang="en-US" sz="2800" dirty="0">
                <a:latin typeface="Times New Roman" panose="02020603050405020304" pitchFamily="18" charset="0"/>
                <a:cs typeface="Times New Roman" panose="02020603050405020304" pitchFamily="18" charset="0"/>
              </a:rPr>
              <a:t>Teachers’ Practices</a:t>
            </a:r>
            <a:endParaRPr lang="el-GR" sz="2800" dirty="0">
              <a:latin typeface="Times New Roman" panose="02020603050405020304" pitchFamily="18" charset="0"/>
              <a:cs typeface="Times New Roman" panose="02020603050405020304" pitchFamily="18" charset="0"/>
            </a:endParaRPr>
          </a:p>
        </p:txBody>
      </p:sp>
      <p:graphicFrame>
        <p:nvGraphicFramePr>
          <p:cNvPr id="4" name="Θέση περιεχομένου 3">
            <a:extLst>
              <a:ext uri="{FF2B5EF4-FFF2-40B4-BE49-F238E27FC236}">
                <a16:creationId xmlns:a16="http://schemas.microsoft.com/office/drawing/2014/main" id="{29981395-E440-3D68-9122-0972E520B5AC}"/>
              </a:ext>
            </a:extLst>
          </p:cNvPr>
          <p:cNvGraphicFramePr>
            <a:graphicFrameLocks noGrp="1"/>
          </p:cNvGraphicFramePr>
          <p:nvPr>
            <p:ph idx="1"/>
            <p:extLst>
              <p:ext uri="{D42A27DB-BD31-4B8C-83A1-F6EECF244321}">
                <p14:modId xmlns:p14="http://schemas.microsoft.com/office/powerpoint/2010/main" val="3552083649"/>
              </p:ext>
            </p:extLst>
          </p:nvPr>
        </p:nvGraphicFramePr>
        <p:xfrm>
          <a:off x="2726872" y="1273266"/>
          <a:ext cx="2013857" cy="5338356"/>
        </p:xfrm>
        <a:graphic>
          <a:graphicData uri="http://schemas.openxmlformats.org/drawingml/2006/table">
            <a:tbl>
              <a:tblPr firstRow="1" firstCol="1" bandRow="1">
                <a:tableStyleId>{BC89EF96-8CEA-46FF-86C4-4CE0E7609802}</a:tableStyleId>
              </a:tblPr>
              <a:tblGrid>
                <a:gridCol w="2013857">
                  <a:extLst>
                    <a:ext uri="{9D8B030D-6E8A-4147-A177-3AD203B41FA5}">
                      <a16:colId xmlns:a16="http://schemas.microsoft.com/office/drawing/2014/main" val="2972988672"/>
                    </a:ext>
                  </a:extLst>
                </a:gridCol>
              </a:tblGrid>
              <a:tr h="1334589">
                <a:tc>
                  <a:txBody>
                    <a:bodyPr/>
                    <a:lstStyle/>
                    <a:p>
                      <a:pPr algn="ctr">
                        <a:lnSpc>
                          <a:spcPct val="150000"/>
                        </a:lnSpc>
                        <a:spcAft>
                          <a:spcPts val="800"/>
                        </a:spcAft>
                        <a:buNone/>
                      </a:pPr>
                      <a:r>
                        <a:rPr lang="en-US" sz="2000" b="0" dirty="0">
                          <a:effectLst/>
                          <a:latin typeface="Times New Roman" panose="02020603050405020304" pitchFamily="18" charset="0"/>
                          <a:cs typeface="Times New Roman" panose="02020603050405020304" pitchFamily="18" charset="0"/>
                        </a:rPr>
                        <a:t>T1,T2</a:t>
                      </a:r>
                      <a:endParaRPr lang="el-GR"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78618361"/>
                  </a:ext>
                </a:extLst>
              </a:tr>
              <a:tr h="1334589">
                <a:tc>
                  <a:txBody>
                    <a:bodyPr/>
                    <a:lstStyle/>
                    <a:p>
                      <a:pPr algn="ctr">
                        <a:lnSpc>
                          <a:spcPct val="150000"/>
                        </a:lnSpc>
                        <a:spcAft>
                          <a:spcPts val="800"/>
                        </a:spcAft>
                        <a:buNone/>
                      </a:pPr>
                      <a:r>
                        <a:rPr lang="en-US" sz="2000" b="0" dirty="0">
                          <a:effectLst/>
                          <a:latin typeface="Times New Roman" panose="02020603050405020304" pitchFamily="18" charset="0"/>
                          <a:cs typeface="Times New Roman" panose="02020603050405020304" pitchFamily="18" charset="0"/>
                        </a:rPr>
                        <a:t>T2</a:t>
                      </a:r>
                      <a:endParaRPr lang="el-GR"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55306573"/>
                  </a:ext>
                </a:extLst>
              </a:tr>
              <a:tr h="1334589">
                <a:tc>
                  <a:txBody>
                    <a:bodyPr/>
                    <a:lstStyle/>
                    <a:p>
                      <a:pPr algn="ctr">
                        <a:lnSpc>
                          <a:spcPct val="150000"/>
                        </a:lnSpc>
                        <a:spcAft>
                          <a:spcPts val="800"/>
                        </a:spcAft>
                        <a:buNone/>
                      </a:pPr>
                      <a:r>
                        <a:rPr lang="en-US" sz="2000" b="0" dirty="0">
                          <a:effectLst/>
                          <a:latin typeface="Times New Roman" panose="02020603050405020304" pitchFamily="18" charset="0"/>
                          <a:cs typeface="Times New Roman" panose="02020603050405020304" pitchFamily="18" charset="0"/>
                        </a:rPr>
                        <a:t>T1, T2, T3</a:t>
                      </a:r>
                      <a:endParaRPr lang="el-GR"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68228886"/>
                  </a:ext>
                </a:extLst>
              </a:tr>
              <a:tr h="1334589">
                <a:tc>
                  <a:txBody>
                    <a:bodyPr/>
                    <a:lstStyle/>
                    <a:p>
                      <a:pPr algn="ctr">
                        <a:lnSpc>
                          <a:spcPct val="150000"/>
                        </a:lnSpc>
                        <a:spcAft>
                          <a:spcPts val="800"/>
                        </a:spcAft>
                        <a:buNone/>
                      </a:pPr>
                      <a:r>
                        <a:rPr lang="en-US" sz="2000" b="0" dirty="0">
                          <a:effectLst/>
                          <a:latin typeface="Times New Roman" panose="02020603050405020304" pitchFamily="18" charset="0"/>
                          <a:cs typeface="Times New Roman" panose="02020603050405020304" pitchFamily="18" charset="0"/>
                        </a:rPr>
                        <a:t>T1, T2</a:t>
                      </a:r>
                      <a:endParaRPr lang="el-GR"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42459512"/>
                  </a:ext>
                </a:extLst>
              </a:tr>
            </a:tbl>
          </a:graphicData>
        </a:graphic>
      </p:graphicFrame>
      <p:sp>
        <p:nvSpPr>
          <p:cNvPr id="5" name="TextBox 4">
            <a:extLst>
              <a:ext uri="{FF2B5EF4-FFF2-40B4-BE49-F238E27FC236}">
                <a16:creationId xmlns:a16="http://schemas.microsoft.com/office/drawing/2014/main" id="{46F77793-A36E-F002-9845-DA441CA3E483}"/>
              </a:ext>
            </a:extLst>
          </p:cNvPr>
          <p:cNvSpPr txBox="1"/>
          <p:nvPr/>
        </p:nvSpPr>
        <p:spPr>
          <a:xfrm>
            <a:off x="5236027" y="2613392"/>
            <a:ext cx="6183085" cy="2431435"/>
          </a:xfrm>
          <a:prstGeom prst="rect">
            <a:avLst/>
          </a:prstGeom>
          <a:noFill/>
        </p:spPr>
        <p:txBody>
          <a:bodyPr wrap="square" rtlCol="0">
            <a:spAutoFit/>
          </a:bodyPr>
          <a:lstStyle/>
          <a:p>
            <a:endParaRPr lang="en-US" sz="2000" i="1"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T2:“</a:t>
            </a:r>
            <a:r>
              <a:rPr lang="en-US" sz="2800" i="1" dirty="0">
                <a:latin typeface="Times New Roman" panose="02020603050405020304" pitchFamily="18" charset="0"/>
                <a:cs typeface="Times New Roman" panose="02020603050405020304" pitchFamily="18" charset="0"/>
              </a:rPr>
              <a:t> Since I know the German language quite well, I can translate for him on the spot, from Greek into German, exactly what we are doing and what I mean.</a:t>
            </a:r>
          </a:p>
          <a:p>
            <a:endParaRPr lang="en-US" sz="2000" i="1" dirty="0">
              <a:latin typeface="Times New Roman" panose="02020603050405020304" pitchFamily="18" charset="0"/>
              <a:cs typeface="Times New Roman" panose="02020603050405020304" pitchFamily="18" charset="0"/>
            </a:endParaRPr>
          </a:p>
        </p:txBody>
      </p:sp>
      <p:graphicFrame>
        <p:nvGraphicFramePr>
          <p:cNvPr id="10" name="Πίνακας 9">
            <a:extLst>
              <a:ext uri="{FF2B5EF4-FFF2-40B4-BE49-F238E27FC236}">
                <a16:creationId xmlns:a16="http://schemas.microsoft.com/office/drawing/2014/main" id="{03C44F22-9DD4-CD9F-BF8A-2496BF389846}"/>
              </a:ext>
            </a:extLst>
          </p:cNvPr>
          <p:cNvGraphicFramePr>
            <a:graphicFrameLocks noGrp="1"/>
          </p:cNvGraphicFramePr>
          <p:nvPr>
            <p:extLst>
              <p:ext uri="{D42A27DB-BD31-4B8C-83A1-F6EECF244321}">
                <p14:modId xmlns:p14="http://schemas.microsoft.com/office/powerpoint/2010/main" val="885000509"/>
              </p:ext>
            </p:extLst>
          </p:nvPr>
        </p:nvGraphicFramePr>
        <p:xfrm>
          <a:off x="76204" y="1273266"/>
          <a:ext cx="2645227" cy="5338356"/>
        </p:xfrm>
        <a:graphic>
          <a:graphicData uri="http://schemas.openxmlformats.org/drawingml/2006/table">
            <a:tbl>
              <a:tblPr firstRow="1" bandRow="1">
                <a:tableStyleId>{BC89EF96-8CEA-46FF-86C4-4CE0E7609802}</a:tableStyleId>
              </a:tblPr>
              <a:tblGrid>
                <a:gridCol w="2645227">
                  <a:extLst>
                    <a:ext uri="{9D8B030D-6E8A-4147-A177-3AD203B41FA5}">
                      <a16:colId xmlns:a16="http://schemas.microsoft.com/office/drawing/2014/main" val="34279405"/>
                    </a:ext>
                  </a:extLst>
                </a:gridCol>
              </a:tblGrid>
              <a:tr h="1334589">
                <a:tc>
                  <a:txBody>
                    <a:bodyPr/>
                    <a:lstStyle/>
                    <a:p>
                      <a:pPr algn="ctr"/>
                      <a:r>
                        <a:rPr lang="en-US" sz="2400" b="1" dirty="0">
                          <a:latin typeface="Times New Roman" panose="02020603050405020304" pitchFamily="18" charset="0"/>
                          <a:cs typeface="Times New Roman" panose="02020603050405020304" pitchFamily="18" charset="0"/>
                        </a:rPr>
                        <a:t>Differentiation</a:t>
                      </a:r>
                      <a:endParaRPr lang="el-GR" sz="2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20897596"/>
                  </a:ext>
                </a:extLst>
              </a:tr>
              <a:tr h="1334589">
                <a:tc>
                  <a:txBody>
                    <a:bodyPr/>
                    <a:lstStyle/>
                    <a:p>
                      <a:pPr algn="ctr"/>
                      <a:r>
                        <a:rPr lang="en-US" sz="2400" b="1" dirty="0">
                          <a:latin typeface="Times New Roman" panose="02020603050405020304" pitchFamily="18" charset="0"/>
                          <a:cs typeface="Times New Roman" panose="02020603050405020304" pitchFamily="18" charset="0"/>
                        </a:rPr>
                        <a:t>Translanguaging</a:t>
                      </a:r>
                      <a:endParaRPr lang="el-GR" sz="2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63753977"/>
                  </a:ext>
                </a:extLst>
              </a:tr>
              <a:tr h="1334589">
                <a:tc>
                  <a:txBody>
                    <a:bodyPr/>
                    <a:lstStyle/>
                    <a:p>
                      <a:pPr algn="ctr"/>
                      <a:r>
                        <a:rPr lang="en-US" sz="2400" b="1" dirty="0">
                          <a:latin typeface="Times New Roman" panose="02020603050405020304" pitchFamily="18" charset="0"/>
                          <a:cs typeface="Times New Roman" panose="02020603050405020304" pitchFamily="18" charset="0"/>
                        </a:rPr>
                        <a:t>Audio-Visual</a:t>
                      </a:r>
                    </a:p>
                  </a:txBody>
                  <a:tcPr/>
                </a:tc>
                <a:extLst>
                  <a:ext uri="{0D108BD9-81ED-4DB2-BD59-A6C34878D82A}">
                    <a16:rowId xmlns:a16="http://schemas.microsoft.com/office/drawing/2014/main" val="4193658925"/>
                  </a:ext>
                </a:extLst>
              </a:tr>
              <a:tr h="1334589">
                <a:tc>
                  <a:txBody>
                    <a:bodyPr/>
                    <a:lstStyle/>
                    <a:p>
                      <a:pPr algn="ctr"/>
                      <a:r>
                        <a:rPr lang="en-US" sz="2400" b="1" dirty="0">
                          <a:latin typeface="Times New Roman" panose="02020603050405020304" pitchFamily="18" charset="0"/>
                          <a:cs typeface="Times New Roman" panose="02020603050405020304" pitchFamily="18" charset="0"/>
                        </a:rPr>
                        <a:t>In- Class Support</a:t>
                      </a:r>
                    </a:p>
                  </a:txBody>
                  <a:tcPr/>
                </a:tc>
                <a:extLst>
                  <a:ext uri="{0D108BD9-81ED-4DB2-BD59-A6C34878D82A}">
                    <a16:rowId xmlns:a16="http://schemas.microsoft.com/office/drawing/2014/main" val="577543728"/>
                  </a:ext>
                </a:extLst>
              </a:tr>
            </a:tbl>
          </a:graphicData>
        </a:graphic>
      </p:graphicFrame>
    </p:spTree>
    <p:extLst>
      <p:ext uri="{BB962C8B-B14F-4D97-AF65-F5344CB8AC3E}">
        <p14:creationId xmlns:p14="http://schemas.microsoft.com/office/powerpoint/2010/main" val="2469732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B58F59-CC87-B16E-5052-9DE97BA0A904}"/>
              </a:ext>
            </a:extLst>
          </p:cNvPr>
          <p:cNvSpPr>
            <a:spLocks noGrp="1"/>
          </p:cNvSpPr>
          <p:nvPr>
            <p:ph type="title"/>
          </p:nvPr>
        </p:nvSpPr>
        <p:spPr>
          <a:xfrm>
            <a:off x="1485900" y="321582"/>
            <a:ext cx="3668486" cy="407761"/>
          </a:xfrm>
        </p:spPr>
        <p:txBody>
          <a:bodyPr>
            <a:normAutofit fontScale="90000"/>
          </a:bodyPr>
          <a:lstStyle/>
          <a:p>
            <a:pPr algn="r"/>
            <a:r>
              <a:rPr lang="en-US" sz="2800" dirty="0">
                <a:latin typeface="Times New Roman" panose="02020603050405020304" pitchFamily="18" charset="0"/>
                <a:cs typeface="Times New Roman" panose="02020603050405020304" pitchFamily="18" charset="0"/>
              </a:rPr>
              <a:t>Teachers’ Perspectives</a:t>
            </a:r>
            <a:endParaRPr lang="el-GR" sz="2800" dirty="0">
              <a:latin typeface="Times New Roman" panose="02020603050405020304" pitchFamily="18" charset="0"/>
              <a:cs typeface="Times New Roman" panose="02020603050405020304" pitchFamily="18" charset="0"/>
            </a:endParaRPr>
          </a:p>
        </p:txBody>
      </p:sp>
      <p:graphicFrame>
        <p:nvGraphicFramePr>
          <p:cNvPr id="4" name="Θέση περιεχομένου 3">
            <a:extLst>
              <a:ext uri="{FF2B5EF4-FFF2-40B4-BE49-F238E27FC236}">
                <a16:creationId xmlns:a16="http://schemas.microsoft.com/office/drawing/2014/main" id="{13F1347C-4B32-3ADF-1AF4-DEC982E7086E}"/>
              </a:ext>
            </a:extLst>
          </p:cNvPr>
          <p:cNvGraphicFramePr>
            <a:graphicFrameLocks noGrp="1"/>
          </p:cNvGraphicFramePr>
          <p:nvPr>
            <p:ph idx="1"/>
            <p:extLst>
              <p:ext uri="{D42A27DB-BD31-4B8C-83A1-F6EECF244321}">
                <p14:modId xmlns:p14="http://schemas.microsoft.com/office/powerpoint/2010/main" val="4084157493"/>
              </p:ext>
            </p:extLst>
          </p:nvPr>
        </p:nvGraphicFramePr>
        <p:xfrm>
          <a:off x="7881256" y="1048235"/>
          <a:ext cx="3874952" cy="5444640"/>
        </p:xfrm>
        <a:graphic>
          <a:graphicData uri="http://schemas.openxmlformats.org/drawingml/2006/table">
            <a:tbl>
              <a:tblPr firstRow="1" firstCol="1" bandRow="1">
                <a:tableStyleId>{5DA37D80-6434-44D0-A028-1B22A696006F}</a:tableStyleId>
              </a:tblPr>
              <a:tblGrid>
                <a:gridCol w="2873830">
                  <a:extLst>
                    <a:ext uri="{9D8B030D-6E8A-4147-A177-3AD203B41FA5}">
                      <a16:colId xmlns:a16="http://schemas.microsoft.com/office/drawing/2014/main" val="4038809820"/>
                    </a:ext>
                  </a:extLst>
                </a:gridCol>
                <a:gridCol w="1001122">
                  <a:extLst>
                    <a:ext uri="{9D8B030D-6E8A-4147-A177-3AD203B41FA5}">
                      <a16:colId xmlns:a16="http://schemas.microsoft.com/office/drawing/2014/main" val="43486124"/>
                    </a:ext>
                  </a:extLst>
                </a:gridCol>
              </a:tblGrid>
              <a:tr h="1814880">
                <a:tc>
                  <a:txBody>
                    <a:bodyPr/>
                    <a:lstStyle/>
                    <a:p>
                      <a:pPr algn="ctr">
                        <a:lnSpc>
                          <a:spcPct val="150000"/>
                        </a:lnSpc>
                        <a:spcAft>
                          <a:spcPts val="800"/>
                        </a:spcAft>
                        <a:buNone/>
                        <a:tabLst>
                          <a:tab pos="806450" algn="l"/>
                        </a:tabLst>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Policy-related factors</a:t>
                      </a:r>
                      <a:endParaRPr lang="el-G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b="0" dirty="0">
                          <a:effectLst/>
                          <a:latin typeface="Times New Roman" panose="02020603050405020304" pitchFamily="18" charset="0"/>
                          <a:cs typeface="Times New Roman" panose="02020603050405020304" pitchFamily="18" charset="0"/>
                        </a:rPr>
                        <a:t>4/4</a:t>
                      </a:r>
                      <a:endParaRPr lang="el-GR"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674830"/>
                  </a:ext>
                </a:extLst>
              </a:tr>
              <a:tr h="1814880">
                <a:tc>
                  <a:txBody>
                    <a:bodyPr/>
                    <a:lstStyle/>
                    <a:p>
                      <a:pPr algn="ctr">
                        <a:lnSpc>
                          <a:spcPct val="150000"/>
                        </a:lnSpc>
                        <a:spcAft>
                          <a:spcPts val="800"/>
                        </a:spcAft>
                        <a:buNone/>
                      </a:pPr>
                      <a:r>
                        <a:rPr lang="en-US" sz="2400" b="1" dirty="0">
                          <a:effectLst/>
                          <a:latin typeface="Times New Roman" panose="02020603050405020304" pitchFamily="18" charset="0"/>
                          <a:cs typeface="Times New Roman" panose="02020603050405020304" pitchFamily="18" charset="0"/>
                        </a:rPr>
                        <a:t>Societal factors</a:t>
                      </a:r>
                      <a:endParaRPr lang="el-G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b="0" dirty="0">
                          <a:effectLst/>
                          <a:latin typeface="Times New Roman" panose="02020603050405020304" pitchFamily="18" charset="0"/>
                          <a:cs typeface="Times New Roman" panose="02020603050405020304" pitchFamily="18" charset="0"/>
                        </a:rPr>
                        <a:t>2/4</a:t>
                      </a:r>
                      <a:endParaRPr lang="el-GR"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81855520"/>
                  </a:ext>
                </a:extLst>
              </a:tr>
              <a:tr h="1814880">
                <a:tc>
                  <a:txBody>
                    <a:bodyPr/>
                    <a:lstStyle/>
                    <a:p>
                      <a:pPr algn="ctr">
                        <a:lnSpc>
                          <a:spcPct val="150000"/>
                        </a:lnSpc>
                        <a:spcAft>
                          <a:spcPts val="800"/>
                        </a:spcAft>
                        <a:buNone/>
                      </a:pPr>
                      <a:r>
                        <a:rPr lang="en-US" sz="2400" b="1" dirty="0">
                          <a:effectLst/>
                          <a:latin typeface="Times New Roman" panose="02020603050405020304" pitchFamily="18" charset="0"/>
                          <a:cs typeface="Times New Roman" panose="02020603050405020304" pitchFamily="18" charset="0"/>
                        </a:rPr>
                        <a:t>Cultural factors</a:t>
                      </a:r>
                      <a:endParaRPr lang="el-G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2400" b="0" dirty="0">
                          <a:effectLst/>
                          <a:latin typeface="Times New Roman" panose="02020603050405020304" pitchFamily="18" charset="0"/>
                          <a:cs typeface="Times New Roman" panose="02020603050405020304" pitchFamily="18" charset="0"/>
                        </a:rPr>
                        <a:t>1/4</a:t>
                      </a:r>
                      <a:endParaRPr lang="el-GR"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46992051"/>
                  </a:ext>
                </a:extLst>
              </a:tr>
            </a:tbl>
          </a:graphicData>
        </a:graphic>
      </p:graphicFrame>
      <p:sp>
        <p:nvSpPr>
          <p:cNvPr id="5" name="TextBox 4">
            <a:extLst>
              <a:ext uri="{FF2B5EF4-FFF2-40B4-BE49-F238E27FC236}">
                <a16:creationId xmlns:a16="http://schemas.microsoft.com/office/drawing/2014/main" id="{5F454B65-AF3A-E550-0402-8DADF5FF5DC8}"/>
              </a:ext>
            </a:extLst>
          </p:cNvPr>
          <p:cNvSpPr txBox="1"/>
          <p:nvPr/>
        </p:nvSpPr>
        <p:spPr>
          <a:xfrm>
            <a:off x="707572" y="2453819"/>
            <a:ext cx="6607628" cy="2954655"/>
          </a:xfrm>
          <a:prstGeom prst="rect">
            <a:avLst/>
          </a:prstGeom>
          <a:noFill/>
        </p:spPr>
        <p:txBody>
          <a:bodyPr wrap="square" rtlCol="0">
            <a:spAutoFit/>
          </a:bodyPr>
          <a:lstStyle/>
          <a:p>
            <a:r>
              <a:rPr lang="en-US" dirty="0"/>
              <a:t> </a:t>
            </a:r>
            <a:endParaRPr lang="en-US" sz="2000" i="1"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T3: </a:t>
            </a:r>
            <a:r>
              <a:rPr lang="en-US" sz="2800" dirty="0">
                <a:latin typeface="Times New Roman" panose="02020603050405020304" pitchFamily="18" charset="0"/>
                <a:cs typeface="Times New Roman" panose="02020603050405020304" pitchFamily="18" charset="0"/>
              </a:rPr>
              <a:t>migrant families should “</a:t>
            </a:r>
            <a:r>
              <a:rPr lang="en-US" sz="2800" i="1" dirty="0">
                <a:latin typeface="Times New Roman" panose="02020603050405020304" pitchFamily="18" charset="0"/>
                <a:cs typeface="Times New Roman" panose="02020603050405020304" pitchFamily="18" charset="0"/>
              </a:rPr>
              <a:t>engage with its culture, observe its customs, and adopt those that do not conflict with their own beliefs. This way, their children can become closer to Greek culture and the other children, make friends, and gradually assimilate".</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3126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9620D985-F2C4-EAC1-D628-486D89C2BF03}"/>
              </a:ext>
            </a:extLst>
          </p:cNvPr>
          <p:cNvSpPr>
            <a:spLocks noGrp="1"/>
          </p:cNvSpPr>
          <p:nvPr>
            <p:ph type="title"/>
          </p:nvPr>
        </p:nvSpPr>
        <p:spPr>
          <a:xfrm>
            <a:off x="635000" y="640823"/>
            <a:ext cx="3418659" cy="5583148"/>
          </a:xfrm>
        </p:spPr>
        <p:txBody>
          <a:bodyPr anchor="ctr">
            <a:normAutofit/>
          </a:bodyPr>
          <a:lstStyle/>
          <a:p>
            <a:r>
              <a:rPr lang="en-US" sz="5400">
                <a:latin typeface="Times New Roman" panose="02020603050405020304" pitchFamily="18" charset="0"/>
                <a:cs typeface="Times New Roman" panose="02020603050405020304" pitchFamily="18" charset="0"/>
              </a:rPr>
              <a:t>Teachers’ views on addressing challenges</a:t>
            </a:r>
            <a:endParaRPr lang="el-GR" sz="5400">
              <a:latin typeface="Times New Roman" panose="02020603050405020304" pitchFamily="18" charset="0"/>
              <a:cs typeface="Times New Roman" panose="02020603050405020304" pitchFamily="18" charset="0"/>
            </a:endParaRPr>
          </a:p>
        </p:txBody>
      </p:sp>
      <p:sp>
        <p:nvSpPr>
          <p:cNvPr id="28"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Ομάδα 2">
            <a:extLst>
              <a:ext uri="{FF2B5EF4-FFF2-40B4-BE49-F238E27FC236}">
                <a16:creationId xmlns:a16="http://schemas.microsoft.com/office/drawing/2014/main" id="{CF17AE81-5D97-8B7C-8234-97B7021343F3}"/>
              </a:ext>
            </a:extLst>
          </p:cNvPr>
          <p:cNvGrpSpPr/>
          <p:nvPr/>
        </p:nvGrpSpPr>
        <p:grpSpPr>
          <a:xfrm>
            <a:off x="4418662" y="248935"/>
            <a:ext cx="7529933" cy="6393450"/>
            <a:chOff x="1210552" y="507470"/>
            <a:chExt cx="8096887" cy="5808589"/>
          </a:xfrm>
          <a:effectLst>
            <a:glow rad="101600">
              <a:schemeClr val="tx2">
                <a:alpha val="60000"/>
              </a:schemeClr>
            </a:glow>
          </a:effectLst>
        </p:grpSpPr>
        <p:sp>
          <p:nvSpPr>
            <p:cNvPr id="4" name="Ελεύθερη σχεδίαση: Σχήμα 3">
              <a:extLst>
                <a:ext uri="{FF2B5EF4-FFF2-40B4-BE49-F238E27FC236}">
                  <a16:creationId xmlns:a16="http://schemas.microsoft.com/office/drawing/2014/main" id="{F998F96A-DF24-7F66-F73B-EB4340EC1906}"/>
                </a:ext>
              </a:extLst>
            </p:cNvPr>
            <p:cNvSpPr/>
            <p:nvPr/>
          </p:nvSpPr>
          <p:spPr>
            <a:xfrm>
              <a:off x="1293317" y="507470"/>
              <a:ext cx="3607261" cy="1772431"/>
            </a:xfrm>
            <a:custGeom>
              <a:avLst/>
              <a:gdLst>
                <a:gd name="csX0" fmla="*/ 0 w 2954052"/>
                <a:gd name="csY0" fmla="*/ 0 h 1772431"/>
                <a:gd name="csX1" fmla="*/ 2954052 w 2954052"/>
                <a:gd name="csY1" fmla="*/ 0 h 1772431"/>
                <a:gd name="csX2" fmla="*/ 2954052 w 2954052"/>
                <a:gd name="csY2" fmla="*/ 1772431 h 1772431"/>
                <a:gd name="csX3" fmla="*/ 0 w 2954052"/>
                <a:gd name="csY3" fmla="*/ 1772431 h 1772431"/>
                <a:gd name="csX4" fmla="*/ 0 w 2954052"/>
                <a:gd name="csY4" fmla="*/ 0 h 1772431"/>
              </a:gdLst>
              <a:ahLst/>
              <a:cxnLst>
                <a:cxn ang="0">
                  <a:pos x="csX0" y="csY0"/>
                </a:cxn>
                <a:cxn ang="0">
                  <a:pos x="csX1" y="csY1"/>
                </a:cxn>
                <a:cxn ang="0">
                  <a:pos x="csX2" y="csY2"/>
                </a:cxn>
                <a:cxn ang="0">
                  <a:pos x="csX3" y="csY3"/>
                </a:cxn>
                <a:cxn ang="0">
                  <a:pos x="csX4" y="csY4"/>
                </a:cxn>
              </a:cxnLst>
              <a:rect l="l" t="t" r="r" b="b"/>
              <a:pathLst>
                <a:path w="2954052" h="1772431">
                  <a:moveTo>
                    <a:pt x="0" y="0"/>
                  </a:moveTo>
                  <a:lnTo>
                    <a:pt x="2954052" y="0"/>
                  </a:lnTo>
                  <a:lnTo>
                    <a:pt x="2954052" y="1772431"/>
                  </a:lnTo>
                  <a:lnTo>
                    <a:pt x="0" y="1772431"/>
                  </a:lnTo>
                  <a:lnTo>
                    <a:pt x="0" y="0"/>
                  </a:lnTo>
                  <a:close/>
                </a:path>
              </a:pathLst>
            </a:custGeom>
            <a:ln>
              <a:solidFill>
                <a:schemeClr val="accent1"/>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defTabSz="282275">
                <a:lnSpc>
                  <a:spcPct val="90000"/>
                </a:lnSpc>
                <a:spcBef>
                  <a:spcPct val="0"/>
                </a:spcBef>
                <a:spcAft>
                  <a:spcPct val="35000"/>
                </a:spcAft>
              </a:pPr>
              <a:r>
                <a:rPr lang="en-US" sz="2400"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T4: “</a:t>
              </a:r>
              <a:r>
                <a:rPr lang="en-US" sz="2400" i="1"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there shouldn’t be so many demands from the Ministry of Education, skills workshops</a:t>
              </a:r>
              <a:endParaRPr lang="en-US" sz="2400" kern="1200" dirty="0">
                <a:latin typeface="Times New Roman" panose="02020603050405020304" pitchFamily="18" charset="0"/>
                <a:cs typeface="Times New Roman" panose="02020603050405020304" pitchFamily="18" charset="0"/>
              </a:endParaRPr>
            </a:p>
          </p:txBody>
        </p:sp>
        <p:sp>
          <p:nvSpPr>
            <p:cNvPr id="5" name="Ελεύθερη σχεδίαση: Σχήμα 4">
              <a:extLst>
                <a:ext uri="{FF2B5EF4-FFF2-40B4-BE49-F238E27FC236}">
                  <a16:creationId xmlns:a16="http://schemas.microsoft.com/office/drawing/2014/main" id="{CB89F375-7977-D234-829E-C8BFC33CEE59}"/>
                </a:ext>
              </a:extLst>
            </p:cNvPr>
            <p:cNvSpPr/>
            <p:nvPr/>
          </p:nvSpPr>
          <p:spPr>
            <a:xfrm>
              <a:off x="5764937" y="518701"/>
              <a:ext cx="3542502" cy="1772431"/>
            </a:xfrm>
            <a:custGeom>
              <a:avLst/>
              <a:gdLst>
                <a:gd name="csX0" fmla="*/ 0 w 2954052"/>
                <a:gd name="csY0" fmla="*/ 0 h 1772431"/>
                <a:gd name="csX1" fmla="*/ 2954052 w 2954052"/>
                <a:gd name="csY1" fmla="*/ 0 h 1772431"/>
                <a:gd name="csX2" fmla="*/ 2954052 w 2954052"/>
                <a:gd name="csY2" fmla="*/ 1772431 h 1772431"/>
                <a:gd name="csX3" fmla="*/ 0 w 2954052"/>
                <a:gd name="csY3" fmla="*/ 1772431 h 1772431"/>
                <a:gd name="csX4" fmla="*/ 0 w 2954052"/>
                <a:gd name="csY4" fmla="*/ 0 h 1772431"/>
              </a:gdLst>
              <a:ahLst/>
              <a:cxnLst>
                <a:cxn ang="0">
                  <a:pos x="csX0" y="csY0"/>
                </a:cxn>
                <a:cxn ang="0">
                  <a:pos x="csX1" y="csY1"/>
                </a:cxn>
                <a:cxn ang="0">
                  <a:pos x="csX2" y="csY2"/>
                </a:cxn>
                <a:cxn ang="0">
                  <a:pos x="csX3" y="csY3"/>
                </a:cxn>
                <a:cxn ang="0">
                  <a:pos x="csX4" y="csY4"/>
                </a:cxn>
              </a:cxnLst>
              <a:rect l="l" t="t" r="r" b="b"/>
              <a:pathLst>
                <a:path w="2954052" h="1772431">
                  <a:moveTo>
                    <a:pt x="0" y="0"/>
                  </a:moveTo>
                  <a:lnTo>
                    <a:pt x="2954052" y="0"/>
                  </a:lnTo>
                  <a:lnTo>
                    <a:pt x="2954052" y="1772431"/>
                  </a:lnTo>
                  <a:lnTo>
                    <a:pt x="0" y="1772431"/>
                  </a:lnTo>
                  <a:lnTo>
                    <a:pt x="0" y="0"/>
                  </a:lnTo>
                  <a:close/>
                </a:path>
              </a:pathLst>
            </a:custGeom>
            <a:ln>
              <a:solidFill>
                <a:schemeClr val="accent1"/>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defTabSz="282275">
                <a:lnSpc>
                  <a:spcPct val="90000"/>
                </a:lnSpc>
                <a:spcBef>
                  <a:spcPct val="0"/>
                </a:spcBef>
                <a:spcAft>
                  <a:spcPct val="35000"/>
                </a:spcAft>
              </a:pPr>
              <a:r>
                <a:rPr lang="en-US" sz="2400" i="1"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T2:</a:t>
              </a:r>
              <a:r>
                <a:rPr lang="en-US" sz="2400"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a:t>
              </a:r>
              <a:r>
                <a:rPr lang="en-US" sz="2400" i="1"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Reception classes are absolutely essential from the start of the school year, so that we also have specialized support”</a:t>
              </a:r>
              <a:endParaRPr lang="en-US" sz="2400" kern="1200" dirty="0">
                <a:latin typeface="Times New Roman" panose="02020603050405020304" pitchFamily="18" charset="0"/>
                <a:cs typeface="Times New Roman" panose="02020603050405020304" pitchFamily="18" charset="0"/>
              </a:endParaRPr>
            </a:p>
          </p:txBody>
        </p:sp>
        <p:sp>
          <p:nvSpPr>
            <p:cNvPr id="7" name="Ελεύθερη σχεδίαση: Σχήμα 6">
              <a:extLst>
                <a:ext uri="{FF2B5EF4-FFF2-40B4-BE49-F238E27FC236}">
                  <a16:creationId xmlns:a16="http://schemas.microsoft.com/office/drawing/2014/main" id="{8472B148-A012-4052-B657-FACF1F9480CD}"/>
                </a:ext>
              </a:extLst>
            </p:cNvPr>
            <p:cNvSpPr/>
            <p:nvPr/>
          </p:nvSpPr>
          <p:spPr>
            <a:xfrm>
              <a:off x="3818105" y="4502126"/>
              <a:ext cx="2850902" cy="1813933"/>
            </a:xfrm>
            <a:custGeom>
              <a:avLst/>
              <a:gdLst>
                <a:gd name="csX0" fmla="*/ 0 w 2954052"/>
                <a:gd name="csY0" fmla="*/ 0 h 1772431"/>
                <a:gd name="csX1" fmla="*/ 2954052 w 2954052"/>
                <a:gd name="csY1" fmla="*/ 0 h 1772431"/>
                <a:gd name="csX2" fmla="*/ 2954052 w 2954052"/>
                <a:gd name="csY2" fmla="*/ 1772431 h 1772431"/>
                <a:gd name="csX3" fmla="*/ 0 w 2954052"/>
                <a:gd name="csY3" fmla="*/ 1772431 h 1772431"/>
                <a:gd name="csX4" fmla="*/ 0 w 2954052"/>
                <a:gd name="csY4" fmla="*/ 0 h 1772431"/>
              </a:gdLst>
              <a:ahLst/>
              <a:cxnLst>
                <a:cxn ang="0">
                  <a:pos x="csX0" y="csY0"/>
                </a:cxn>
                <a:cxn ang="0">
                  <a:pos x="csX1" y="csY1"/>
                </a:cxn>
                <a:cxn ang="0">
                  <a:pos x="csX2" y="csY2"/>
                </a:cxn>
                <a:cxn ang="0">
                  <a:pos x="csX3" y="csY3"/>
                </a:cxn>
                <a:cxn ang="0">
                  <a:pos x="csX4" y="csY4"/>
                </a:cxn>
              </a:cxnLst>
              <a:rect l="l" t="t" r="r" b="b"/>
              <a:pathLst>
                <a:path w="2954052" h="1772431">
                  <a:moveTo>
                    <a:pt x="0" y="0"/>
                  </a:moveTo>
                  <a:lnTo>
                    <a:pt x="2954052" y="0"/>
                  </a:lnTo>
                  <a:lnTo>
                    <a:pt x="2954052" y="1772431"/>
                  </a:lnTo>
                  <a:lnTo>
                    <a:pt x="0" y="1772431"/>
                  </a:lnTo>
                  <a:lnTo>
                    <a:pt x="0" y="0"/>
                  </a:lnTo>
                  <a:close/>
                </a:path>
              </a:pathLst>
            </a:custGeom>
            <a:ln>
              <a:solidFill>
                <a:schemeClr val="accent1"/>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defTabSz="282275">
                <a:lnSpc>
                  <a:spcPct val="90000"/>
                </a:lnSpc>
                <a:spcBef>
                  <a:spcPct val="0"/>
                </a:spcBef>
                <a:spcAft>
                  <a:spcPct val="35000"/>
                </a:spcAft>
              </a:pPr>
              <a:r>
                <a:rPr lang="en-US" sz="2400"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T2 :</a:t>
              </a:r>
              <a:r>
                <a:rPr lang="en-US" sz="2400" i="1"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“Materials, books, even dictionaries and websites”.</a:t>
              </a:r>
              <a:endParaRPr lang="en-US" sz="2400" kern="1200" dirty="0">
                <a:latin typeface="Times New Roman" panose="02020603050405020304" pitchFamily="18" charset="0"/>
                <a:cs typeface="Times New Roman" panose="02020603050405020304" pitchFamily="18" charset="0"/>
              </a:endParaRPr>
            </a:p>
          </p:txBody>
        </p:sp>
        <p:sp>
          <p:nvSpPr>
            <p:cNvPr id="8" name="Ελεύθερη σχεδίαση: Σχήμα 7">
              <a:extLst>
                <a:ext uri="{FF2B5EF4-FFF2-40B4-BE49-F238E27FC236}">
                  <a16:creationId xmlns:a16="http://schemas.microsoft.com/office/drawing/2014/main" id="{20894DEB-E0DB-5981-70B3-D7A4ADBA84A8}"/>
                </a:ext>
              </a:extLst>
            </p:cNvPr>
            <p:cNvSpPr/>
            <p:nvPr/>
          </p:nvSpPr>
          <p:spPr>
            <a:xfrm>
              <a:off x="5764937" y="2575307"/>
              <a:ext cx="3542502" cy="1772431"/>
            </a:xfrm>
            <a:custGeom>
              <a:avLst/>
              <a:gdLst>
                <a:gd name="csX0" fmla="*/ 0 w 2954052"/>
                <a:gd name="csY0" fmla="*/ 0 h 1772431"/>
                <a:gd name="csX1" fmla="*/ 2954052 w 2954052"/>
                <a:gd name="csY1" fmla="*/ 0 h 1772431"/>
                <a:gd name="csX2" fmla="*/ 2954052 w 2954052"/>
                <a:gd name="csY2" fmla="*/ 1772431 h 1772431"/>
                <a:gd name="csX3" fmla="*/ 0 w 2954052"/>
                <a:gd name="csY3" fmla="*/ 1772431 h 1772431"/>
                <a:gd name="csX4" fmla="*/ 0 w 2954052"/>
                <a:gd name="csY4" fmla="*/ 0 h 1772431"/>
              </a:gdLst>
              <a:ahLst/>
              <a:cxnLst>
                <a:cxn ang="0">
                  <a:pos x="csX0" y="csY0"/>
                </a:cxn>
                <a:cxn ang="0">
                  <a:pos x="csX1" y="csY1"/>
                </a:cxn>
                <a:cxn ang="0">
                  <a:pos x="csX2" y="csY2"/>
                </a:cxn>
                <a:cxn ang="0">
                  <a:pos x="csX3" y="csY3"/>
                </a:cxn>
                <a:cxn ang="0">
                  <a:pos x="csX4" y="csY4"/>
                </a:cxn>
              </a:cxnLst>
              <a:rect l="l" t="t" r="r" b="b"/>
              <a:pathLst>
                <a:path w="2954052" h="1772431">
                  <a:moveTo>
                    <a:pt x="0" y="0"/>
                  </a:moveTo>
                  <a:lnTo>
                    <a:pt x="2954052" y="0"/>
                  </a:lnTo>
                  <a:lnTo>
                    <a:pt x="2954052" y="1772431"/>
                  </a:lnTo>
                  <a:lnTo>
                    <a:pt x="0" y="1772431"/>
                  </a:lnTo>
                  <a:lnTo>
                    <a:pt x="0" y="0"/>
                  </a:lnTo>
                  <a:close/>
                </a:path>
              </a:pathLst>
            </a:custGeom>
            <a:ln>
              <a:solidFill>
                <a:schemeClr val="accent1"/>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defTabSz="282275">
                <a:lnSpc>
                  <a:spcPct val="90000"/>
                </a:lnSpc>
                <a:spcBef>
                  <a:spcPct val="0"/>
                </a:spcBef>
                <a:spcAft>
                  <a:spcPct val="35000"/>
                </a:spcAft>
              </a:pPr>
              <a:r>
                <a:rPr lang="en-US" sz="2400" i="1"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T1: I would like everyone, psychologists, social workers, to be permanently present at the school. </a:t>
              </a:r>
              <a:endParaRPr lang="en-US" sz="2400" kern="1200" dirty="0">
                <a:latin typeface="Times New Roman" panose="02020603050405020304" pitchFamily="18" charset="0"/>
                <a:cs typeface="Times New Roman" panose="02020603050405020304" pitchFamily="18" charset="0"/>
              </a:endParaRPr>
            </a:p>
          </p:txBody>
        </p:sp>
        <p:sp>
          <p:nvSpPr>
            <p:cNvPr id="11" name="Ελεύθερη σχεδίαση: Σχήμα 10">
              <a:extLst>
                <a:ext uri="{FF2B5EF4-FFF2-40B4-BE49-F238E27FC236}">
                  <a16:creationId xmlns:a16="http://schemas.microsoft.com/office/drawing/2014/main" id="{054DAAD7-EAA0-4B7E-BA15-FEDBD3DE7253}"/>
                </a:ext>
              </a:extLst>
            </p:cNvPr>
            <p:cNvSpPr/>
            <p:nvPr/>
          </p:nvSpPr>
          <p:spPr>
            <a:xfrm>
              <a:off x="1210552" y="2575307"/>
              <a:ext cx="3690026" cy="1772431"/>
            </a:xfrm>
            <a:custGeom>
              <a:avLst/>
              <a:gdLst>
                <a:gd name="csX0" fmla="*/ 0 w 2954052"/>
                <a:gd name="csY0" fmla="*/ 0 h 1772431"/>
                <a:gd name="csX1" fmla="*/ 2954052 w 2954052"/>
                <a:gd name="csY1" fmla="*/ 0 h 1772431"/>
                <a:gd name="csX2" fmla="*/ 2954052 w 2954052"/>
                <a:gd name="csY2" fmla="*/ 1772431 h 1772431"/>
                <a:gd name="csX3" fmla="*/ 0 w 2954052"/>
                <a:gd name="csY3" fmla="*/ 1772431 h 1772431"/>
                <a:gd name="csX4" fmla="*/ 0 w 2954052"/>
                <a:gd name="csY4" fmla="*/ 0 h 1772431"/>
              </a:gdLst>
              <a:ahLst/>
              <a:cxnLst>
                <a:cxn ang="0">
                  <a:pos x="csX0" y="csY0"/>
                </a:cxn>
                <a:cxn ang="0">
                  <a:pos x="csX1" y="csY1"/>
                </a:cxn>
                <a:cxn ang="0">
                  <a:pos x="csX2" y="csY2"/>
                </a:cxn>
                <a:cxn ang="0">
                  <a:pos x="csX3" y="csY3"/>
                </a:cxn>
                <a:cxn ang="0">
                  <a:pos x="csX4" y="csY4"/>
                </a:cxn>
              </a:cxnLst>
              <a:rect l="l" t="t" r="r" b="b"/>
              <a:pathLst>
                <a:path w="2954052" h="1772431">
                  <a:moveTo>
                    <a:pt x="0" y="0"/>
                  </a:moveTo>
                  <a:lnTo>
                    <a:pt x="2954052" y="0"/>
                  </a:lnTo>
                  <a:lnTo>
                    <a:pt x="2954052" y="1772431"/>
                  </a:lnTo>
                  <a:lnTo>
                    <a:pt x="0" y="1772431"/>
                  </a:lnTo>
                  <a:lnTo>
                    <a:pt x="0" y="0"/>
                  </a:lnTo>
                  <a:close/>
                </a:path>
              </a:pathLst>
            </a:custGeom>
            <a:ln>
              <a:solidFill>
                <a:schemeClr val="accent1"/>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defTabSz="282275">
                <a:lnSpc>
                  <a:spcPct val="90000"/>
                </a:lnSpc>
                <a:spcBef>
                  <a:spcPct val="0"/>
                </a:spcBef>
                <a:spcAft>
                  <a:spcPct val="35000"/>
                </a:spcAft>
              </a:pPr>
              <a:r>
                <a:rPr lang="en-US" sz="2200" i="1"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T1: </a:t>
              </a:r>
              <a:r>
                <a:rPr lang="en-US" sz="2200"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a:t>
              </a:r>
              <a:r>
                <a:rPr lang="en-US" sz="2200" i="1" kern="1200" dirty="0">
                  <a:solidFill>
                    <a:schemeClr val="dk1">
                      <a:hueOff val="0"/>
                      <a:satOff val="0"/>
                      <a:lumOff val="0"/>
                      <a:alphaOff val="0"/>
                    </a:schemeClr>
                  </a:solidFill>
                  <a:latin typeface="Times New Roman" panose="02020603050405020304" pitchFamily="18" charset="0"/>
                  <a:ea typeface="+mn-ea"/>
                  <a:cs typeface="Times New Roman" panose="02020603050405020304" pitchFamily="18" charset="0"/>
                </a:rPr>
                <a:t>More rights should be granted to these individuals, and their presence should be increased. Society itself needs to be educated on this matter</a:t>
              </a:r>
              <a:endParaRPr lang="en-US" sz="2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5641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2611AA-ADDF-F35A-EB27-BC037D4CE9BC}"/>
            </a:ext>
          </a:extLst>
        </p:cNvPr>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289ED1AA-8684-4D37-B208-8777E1A77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raphic 33">
            <a:extLst>
              <a:ext uri="{FF2B5EF4-FFF2-40B4-BE49-F238E27FC236}">
                <a16:creationId xmlns:a16="http://schemas.microsoft.com/office/drawing/2014/main" id="{4180E01B-B1F4-437C-807D-1C930718E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0784"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2"/>
          </a:solidFill>
          <a:ln w="9525" cap="flat">
            <a:noFill/>
            <a:prstDash val="solid"/>
            <a:miter/>
          </a:ln>
        </p:spPr>
        <p:txBody>
          <a:bodyPr rtlCol="0" anchor="ctr"/>
          <a:lstStyle/>
          <a:p>
            <a:endParaRPr lang="en-US"/>
          </a:p>
        </p:txBody>
      </p:sp>
      <p:sp>
        <p:nvSpPr>
          <p:cNvPr id="2" name="Τίτλος 1">
            <a:extLst>
              <a:ext uri="{FF2B5EF4-FFF2-40B4-BE49-F238E27FC236}">
                <a16:creationId xmlns:a16="http://schemas.microsoft.com/office/drawing/2014/main" id="{E371F0AC-F936-DE43-E8DE-AED57E251095}"/>
              </a:ext>
            </a:extLst>
          </p:cNvPr>
          <p:cNvSpPr>
            <a:spLocks noGrp="1"/>
          </p:cNvSpPr>
          <p:nvPr>
            <p:ph type="title"/>
          </p:nvPr>
        </p:nvSpPr>
        <p:spPr>
          <a:xfrm>
            <a:off x="2558716" y="955309"/>
            <a:ext cx="7074568" cy="2898975"/>
          </a:xfrm>
        </p:spPr>
        <p:txBody>
          <a:bodyPr vert="horz" lIns="91440" tIns="45720" rIns="91440" bIns="45720" rtlCol="0" anchor="b">
            <a:normAutofit/>
          </a:bodyPr>
          <a:lstStyle/>
          <a:p>
            <a:pPr algn="ctr"/>
            <a:r>
              <a:rPr lang="en-US" sz="6600" kern="1200" dirty="0">
                <a:solidFill>
                  <a:srgbClr val="FFFFFF"/>
                </a:solidFill>
                <a:latin typeface="+mj-lt"/>
                <a:ea typeface="+mj-ea"/>
                <a:cs typeface="+mj-cs"/>
              </a:rPr>
              <a:t>Interpretation </a:t>
            </a:r>
            <a:r>
              <a:rPr lang="en-US" sz="6600" dirty="0">
                <a:solidFill>
                  <a:srgbClr val="FFFFFF"/>
                </a:solidFill>
              </a:rPr>
              <a:t>of the Findings</a:t>
            </a:r>
            <a:endParaRPr lang="en-US" sz="6600" kern="1200" dirty="0">
              <a:solidFill>
                <a:srgbClr val="FFFFFF"/>
              </a:solidFill>
              <a:latin typeface="+mj-lt"/>
              <a:ea typeface="+mj-ea"/>
              <a:cs typeface="+mj-cs"/>
            </a:endParaRPr>
          </a:p>
        </p:txBody>
      </p:sp>
      <p:sp>
        <p:nvSpPr>
          <p:cNvPr id="7" name="sketch line">
            <a:extLst>
              <a:ext uri="{FF2B5EF4-FFF2-40B4-BE49-F238E27FC236}">
                <a16:creationId xmlns:a16="http://schemas.microsoft.com/office/drawing/2014/main" id="{41F77738-2AF0-4750-A0C7-F97C2C175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2476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A04FBC8-E115-2EFF-E69A-6716643046AE}"/>
              </a:ext>
            </a:extLst>
          </p:cNvPr>
          <p:cNvSpPr>
            <a:spLocks noGrp="1"/>
          </p:cNvSpPr>
          <p:nvPr>
            <p:ph type="title"/>
          </p:nvPr>
        </p:nvSpPr>
        <p:spPr>
          <a:xfrm>
            <a:off x="572493" y="974831"/>
            <a:ext cx="11018520" cy="428973"/>
          </a:xfrm>
        </p:spPr>
        <p:txBody>
          <a:bodyPr anchor="b">
            <a:noAutofit/>
          </a:bodyPr>
          <a:lstStyle/>
          <a:p>
            <a:pPr algn="ctr"/>
            <a:r>
              <a:rPr lang="el-GR" sz="3200" dirty="0" err="1">
                <a:latin typeface="Times New Roman" panose="02020603050405020304" pitchFamily="18" charset="0"/>
                <a:cs typeface="Times New Roman" panose="02020603050405020304" pitchFamily="18" charset="0"/>
              </a:rPr>
              <a:t>Structural</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Challenges</a:t>
            </a:r>
            <a:r>
              <a:rPr lang="el-GR" sz="3200" dirty="0">
                <a:latin typeface="Times New Roman" panose="02020603050405020304" pitchFamily="18" charset="0"/>
                <a:cs typeface="Times New Roman" panose="02020603050405020304" pitchFamily="18" charset="0"/>
              </a:rPr>
              <a:t> in </a:t>
            </a:r>
            <a:r>
              <a:rPr lang="el-GR" sz="3200" dirty="0" err="1">
                <a:latin typeface="Times New Roman" panose="02020603050405020304" pitchFamily="18" charset="0"/>
                <a:cs typeface="Times New Roman" panose="02020603050405020304" pitchFamily="18" charset="0"/>
              </a:rPr>
              <a:t>Migrant</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Education</a:t>
            </a:r>
            <a:endParaRPr lang="el-GR" sz="3200" dirty="0">
              <a:latin typeface="Times New Roman" panose="02020603050405020304" pitchFamily="18" charset="0"/>
              <a:cs typeface="Times New Roman" panose="02020603050405020304" pitchFamily="18" charset="0"/>
            </a:endParaRP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Θέση περιεχομένου 3">
            <a:extLst>
              <a:ext uri="{FF2B5EF4-FFF2-40B4-BE49-F238E27FC236}">
                <a16:creationId xmlns:a16="http://schemas.microsoft.com/office/drawing/2014/main" id="{30146293-45BC-0C18-CC57-20D094D0C352}"/>
              </a:ext>
            </a:extLst>
          </p:cNvPr>
          <p:cNvGraphicFramePr>
            <a:graphicFrameLocks noGrp="1"/>
          </p:cNvGraphicFramePr>
          <p:nvPr>
            <p:ph idx="1"/>
            <p:extLst>
              <p:ext uri="{D42A27DB-BD31-4B8C-83A1-F6EECF244321}">
                <p14:modId xmlns:p14="http://schemas.microsoft.com/office/powerpoint/2010/main" val="254709662"/>
              </p:ext>
            </p:extLst>
          </p:nvPr>
        </p:nvGraphicFramePr>
        <p:xfrm>
          <a:off x="618213" y="1977572"/>
          <a:ext cx="10972800" cy="266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278875AE-F635-64CB-9A32-10DAEB7835A6}"/>
              </a:ext>
            </a:extLst>
          </p:cNvPr>
          <p:cNvSpPr txBox="1"/>
          <p:nvPr/>
        </p:nvSpPr>
        <p:spPr>
          <a:xfrm>
            <a:off x="7758466" y="6034437"/>
            <a:ext cx="4430486" cy="584775"/>
          </a:xfrm>
          <a:prstGeom prst="rect">
            <a:avLst/>
          </a:prstGeom>
          <a:noFill/>
        </p:spPr>
        <p:txBody>
          <a:bodyPr wrap="square" rtlCol="0">
            <a:spAutoFit/>
          </a:bodyPr>
          <a:lstStyle/>
          <a:p>
            <a:r>
              <a:rPr lang="el-GR" sz="1600" i="1" dirty="0"/>
              <a:t>(</a:t>
            </a:r>
            <a:r>
              <a:rPr lang="el-GR" sz="1600" i="1" dirty="0" err="1"/>
              <a:t>Stavridou</a:t>
            </a:r>
            <a:r>
              <a:rPr lang="el-GR" sz="1600" i="1" dirty="0"/>
              <a:t>, 2022; </a:t>
            </a:r>
            <a:r>
              <a:rPr lang="el-GR" sz="1600" i="1" dirty="0" err="1"/>
              <a:t>Gropas</a:t>
            </a:r>
            <a:r>
              <a:rPr lang="el-GR" sz="1600" i="1" dirty="0"/>
              <a:t> &amp; </a:t>
            </a:r>
            <a:r>
              <a:rPr lang="el-GR" sz="1600" i="1" dirty="0" err="1"/>
              <a:t>Triantafyllidou</a:t>
            </a:r>
            <a:r>
              <a:rPr lang="el-GR" sz="1600" i="1" dirty="0"/>
              <a:t>, 2011; </a:t>
            </a:r>
            <a:r>
              <a:rPr lang="el-GR" sz="1600" i="1" dirty="0" err="1"/>
              <a:t>Papadopoulou</a:t>
            </a:r>
            <a:r>
              <a:rPr lang="el-GR" sz="1600" i="1" dirty="0"/>
              <a:t> </a:t>
            </a:r>
            <a:r>
              <a:rPr lang="el-GR" sz="1600" i="1" dirty="0" err="1"/>
              <a:t>et</a:t>
            </a:r>
            <a:r>
              <a:rPr lang="el-GR" sz="1600" i="1" dirty="0"/>
              <a:t> </a:t>
            </a:r>
            <a:r>
              <a:rPr lang="el-GR" sz="1600" i="1" dirty="0" err="1"/>
              <a:t>al</a:t>
            </a:r>
            <a:r>
              <a:rPr lang="el-GR" sz="1600" i="1" dirty="0"/>
              <a:t>., 2020)</a:t>
            </a:r>
            <a:endParaRPr lang="el-GR" sz="1600" i="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A658565-8B03-47B5-3E76-9B49FD351F04}"/>
              </a:ext>
            </a:extLst>
          </p:cNvPr>
          <p:cNvSpPr txBox="1"/>
          <p:nvPr/>
        </p:nvSpPr>
        <p:spPr>
          <a:xfrm>
            <a:off x="1600200" y="4887686"/>
            <a:ext cx="8991600" cy="1107996"/>
          </a:xfrm>
          <a:prstGeom prst="rect">
            <a:avLst/>
          </a:prstGeom>
          <a:noFill/>
        </p:spPr>
        <p:txBody>
          <a:bodyPr wrap="square" rtlCol="0">
            <a:spAutoFit/>
          </a:bodyPr>
          <a:lstStyle/>
          <a:p>
            <a:pPr algn="ctr"/>
            <a:r>
              <a:rPr lang="el-GR" sz="2400" b="1" dirty="0" err="1">
                <a:solidFill>
                  <a:schemeClr val="tx1"/>
                </a:solidFill>
                <a:latin typeface="Times New Roman" panose="02020603050405020304" pitchFamily="18" charset="0"/>
                <a:cs typeface="Times New Roman" panose="02020603050405020304" pitchFamily="18" charset="0"/>
              </a:rPr>
              <a:t>Migrant</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education</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remains</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highly</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dependent</a:t>
            </a:r>
            <a:r>
              <a:rPr lang="el-GR" sz="2400" b="1" dirty="0">
                <a:solidFill>
                  <a:schemeClr val="tx1"/>
                </a:solidFill>
                <a:latin typeface="Times New Roman" panose="02020603050405020304" pitchFamily="18" charset="0"/>
                <a:cs typeface="Times New Roman" panose="02020603050405020304" pitchFamily="18" charset="0"/>
              </a:rPr>
              <a:t> on </a:t>
            </a:r>
            <a:r>
              <a:rPr lang="el-GR" sz="2400" b="1" dirty="0" err="1">
                <a:solidFill>
                  <a:schemeClr val="tx1"/>
                </a:solidFill>
                <a:latin typeface="Times New Roman" panose="02020603050405020304" pitchFamily="18" charset="0"/>
                <a:cs typeface="Times New Roman" panose="02020603050405020304" pitchFamily="18" charset="0"/>
              </a:rPr>
              <a:t>teachers</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individual</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efforts</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rather</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than</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systematic</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institutional</a:t>
            </a:r>
            <a:r>
              <a:rPr lang="el-GR" sz="2400" b="1" dirty="0">
                <a:solidFill>
                  <a:schemeClr val="tx1"/>
                </a:solidFill>
                <a:latin typeface="Times New Roman" panose="02020603050405020304" pitchFamily="18" charset="0"/>
                <a:cs typeface="Times New Roman" panose="02020603050405020304" pitchFamily="18" charset="0"/>
              </a:rPr>
              <a:t> </a:t>
            </a:r>
            <a:r>
              <a:rPr lang="el-GR" sz="2400" b="1" dirty="0" err="1">
                <a:solidFill>
                  <a:schemeClr val="tx1"/>
                </a:solidFill>
                <a:latin typeface="Times New Roman" panose="02020603050405020304" pitchFamily="18" charset="0"/>
                <a:cs typeface="Times New Roman" panose="02020603050405020304" pitchFamily="18" charset="0"/>
              </a:rPr>
              <a:t>support</a:t>
            </a:r>
            <a:r>
              <a:rPr lang="el-GR" sz="2400" b="1" dirty="0">
                <a:solidFill>
                  <a:schemeClr val="tx1"/>
                </a:solidFill>
                <a:latin typeface="Times New Roman" panose="02020603050405020304" pitchFamily="18" charset="0"/>
                <a:cs typeface="Times New Roman" panose="02020603050405020304" pitchFamily="18" charset="0"/>
              </a:rPr>
              <a:t>.</a:t>
            </a:r>
          </a:p>
          <a:p>
            <a:endParaRPr lang="el-GR" dirty="0"/>
          </a:p>
        </p:txBody>
      </p:sp>
    </p:spTree>
    <p:extLst>
      <p:ext uri="{BB962C8B-B14F-4D97-AF65-F5344CB8AC3E}">
        <p14:creationId xmlns:p14="http://schemas.microsoft.com/office/powerpoint/2010/main" val="3614784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Τίτλος 1">
            <a:extLst>
              <a:ext uri="{FF2B5EF4-FFF2-40B4-BE49-F238E27FC236}">
                <a16:creationId xmlns:a16="http://schemas.microsoft.com/office/drawing/2014/main" id="{8CF25AF9-3017-8BD2-B189-B09F6F48DBFC}"/>
              </a:ext>
            </a:extLst>
          </p:cNvPr>
          <p:cNvSpPr>
            <a:spLocks noGrp="1"/>
          </p:cNvSpPr>
          <p:nvPr>
            <p:ph type="title"/>
          </p:nvPr>
        </p:nvSpPr>
        <p:spPr>
          <a:xfrm>
            <a:off x="838200" y="401221"/>
            <a:ext cx="10515600" cy="1348065"/>
          </a:xfrm>
        </p:spPr>
        <p:txBody>
          <a:bodyPr>
            <a:normAutofit/>
          </a:bodyPr>
          <a:lstStyle/>
          <a:p>
            <a:r>
              <a:rPr lang="en-US" sz="5400" dirty="0">
                <a:solidFill>
                  <a:srgbClr val="FFFFFF"/>
                </a:solidFill>
                <a:latin typeface="Times New Roman" panose="02020603050405020304" pitchFamily="18" charset="0"/>
                <a:cs typeface="Times New Roman" panose="02020603050405020304" pitchFamily="18" charset="0"/>
              </a:rPr>
              <a:t>Pedagogical Challenges </a:t>
            </a:r>
            <a:endParaRPr lang="el-GR" sz="5400" dirty="0">
              <a:solidFill>
                <a:srgbClr val="FFFFFF"/>
              </a:solidFill>
              <a:latin typeface="Times New Roman" panose="02020603050405020304" pitchFamily="18" charset="0"/>
              <a:cs typeface="Times New Roman" panose="02020603050405020304" pitchFamily="18" charset="0"/>
            </a:endParaRPr>
          </a:p>
        </p:txBody>
      </p:sp>
      <p:pic>
        <p:nvPicPr>
          <p:cNvPr id="5" name="Θέση περιεχομένου 4" descr="Ιστολόγιο με συμπαγές γέμισμα">
            <a:extLst>
              <a:ext uri="{FF2B5EF4-FFF2-40B4-BE49-F238E27FC236}">
                <a16:creationId xmlns:a16="http://schemas.microsoft.com/office/drawing/2014/main" id="{73108531-17AC-365D-9EA0-90D9BA95BE91}"/>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1230085" y="2364594"/>
            <a:ext cx="914400" cy="914400"/>
          </a:xfrm>
        </p:spPr>
      </p:pic>
      <p:sp>
        <p:nvSpPr>
          <p:cNvPr id="6" name="TextBox 5">
            <a:extLst>
              <a:ext uri="{FF2B5EF4-FFF2-40B4-BE49-F238E27FC236}">
                <a16:creationId xmlns:a16="http://schemas.microsoft.com/office/drawing/2014/main" id="{B0C12389-E85C-5107-0173-2DB5406788E0}"/>
              </a:ext>
            </a:extLst>
          </p:cNvPr>
          <p:cNvSpPr txBox="1"/>
          <p:nvPr/>
        </p:nvSpPr>
        <p:spPr>
          <a:xfrm>
            <a:off x="18832" y="3301451"/>
            <a:ext cx="3123004"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Curriculum inflexibility </a:t>
            </a:r>
            <a:endParaRPr lang="el-GR" sz="2400" dirty="0">
              <a:latin typeface="Times New Roman" panose="02020603050405020304" pitchFamily="18" charset="0"/>
              <a:cs typeface="Times New Roman" panose="02020603050405020304" pitchFamily="18" charset="0"/>
            </a:endParaRPr>
          </a:p>
        </p:txBody>
      </p:sp>
      <p:pic>
        <p:nvPicPr>
          <p:cNvPr id="9" name="Γραφικό 8" descr="Τεχνητή νοημοσύνη περίγραμμα">
            <a:extLst>
              <a:ext uri="{FF2B5EF4-FFF2-40B4-BE49-F238E27FC236}">
                <a16:creationId xmlns:a16="http://schemas.microsoft.com/office/drawing/2014/main" id="{33DAA5BF-BD0B-1D0D-1D53-900B2F9612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04757" y="2333420"/>
            <a:ext cx="914400" cy="914400"/>
          </a:xfrm>
          <a:prstGeom prst="rect">
            <a:avLst/>
          </a:prstGeom>
        </p:spPr>
      </p:pic>
      <p:sp>
        <p:nvSpPr>
          <p:cNvPr id="11" name="TextBox 10">
            <a:extLst>
              <a:ext uri="{FF2B5EF4-FFF2-40B4-BE49-F238E27FC236}">
                <a16:creationId xmlns:a16="http://schemas.microsoft.com/office/drawing/2014/main" id="{A82606EA-2958-3D51-8876-68F7C554D6D6}"/>
              </a:ext>
            </a:extLst>
          </p:cNvPr>
          <p:cNvSpPr txBox="1"/>
          <p:nvPr/>
        </p:nvSpPr>
        <p:spPr>
          <a:xfrm>
            <a:off x="4704861" y="3344444"/>
            <a:ext cx="2596243"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Language Barrier</a:t>
            </a:r>
            <a:endParaRPr lang="el-GR" sz="2400" dirty="0">
              <a:latin typeface="Times New Roman" panose="02020603050405020304" pitchFamily="18" charset="0"/>
              <a:cs typeface="Times New Roman" panose="02020603050405020304" pitchFamily="18" charset="0"/>
            </a:endParaRPr>
          </a:p>
        </p:txBody>
      </p:sp>
      <p:pic>
        <p:nvPicPr>
          <p:cNvPr id="13" name="Γραφικό 12" descr="Φροντίδα με συμπαγές γέμισμα">
            <a:extLst>
              <a:ext uri="{FF2B5EF4-FFF2-40B4-BE49-F238E27FC236}">
                <a16:creationId xmlns:a16="http://schemas.microsoft.com/office/drawing/2014/main" id="{243A8EC0-77F6-0F64-38EC-06D755C396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48802" y="2319425"/>
            <a:ext cx="914400" cy="914400"/>
          </a:xfrm>
          <a:prstGeom prst="rect">
            <a:avLst/>
          </a:prstGeom>
        </p:spPr>
      </p:pic>
      <p:sp>
        <p:nvSpPr>
          <p:cNvPr id="15" name="TextBox 14">
            <a:extLst>
              <a:ext uri="{FF2B5EF4-FFF2-40B4-BE49-F238E27FC236}">
                <a16:creationId xmlns:a16="http://schemas.microsoft.com/office/drawing/2014/main" id="{BDABF034-A973-B570-1982-3AA1044FA76E}"/>
              </a:ext>
            </a:extLst>
          </p:cNvPr>
          <p:cNvSpPr txBox="1"/>
          <p:nvPr/>
        </p:nvSpPr>
        <p:spPr>
          <a:xfrm>
            <a:off x="8275865" y="3301010"/>
            <a:ext cx="3730099"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Undetected and undiagnosed special needs </a:t>
            </a:r>
            <a:endParaRPr lang="el-GR" sz="2400" dirty="0">
              <a:latin typeface="Times New Roman" panose="02020603050405020304" pitchFamily="18" charset="0"/>
              <a:cs typeface="Times New Roman" panose="02020603050405020304" pitchFamily="18" charset="0"/>
            </a:endParaRPr>
          </a:p>
        </p:txBody>
      </p:sp>
      <p:pic>
        <p:nvPicPr>
          <p:cNvPr id="17" name="Γραφικό 16" descr="Οικογένεια με δύο παιδιά περίγραμμα">
            <a:extLst>
              <a:ext uri="{FF2B5EF4-FFF2-40B4-BE49-F238E27FC236}">
                <a16:creationId xmlns:a16="http://schemas.microsoft.com/office/drawing/2014/main" id="{562B1412-D7A0-426A-7A01-28E8DADBB99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51389" y="3707955"/>
            <a:ext cx="914400" cy="914400"/>
          </a:xfrm>
          <a:prstGeom prst="rect">
            <a:avLst/>
          </a:prstGeom>
        </p:spPr>
      </p:pic>
      <p:sp>
        <p:nvSpPr>
          <p:cNvPr id="19" name="TextBox 18">
            <a:extLst>
              <a:ext uri="{FF2B5EF4-FFF2-40B4-BE49-F238E27FC236}">
                <a16:creationId xmlns:a16="http://schemas.microsoft.com/office/drawing/2014/main" id="{9E0322F0-EABB-4465-0092-5C3D76686825}"/>
              </a:ext>
            </a:extLst>
          </p:cNvPr>
          <p:cNvSpPr txBox="1"/>
          <p:nvPr/>
        </p:nvSpPr>
        <p:spPr>
          <a:xfrm>
            <a:off x="1393372" y="4711876"/>
            <a:ext cx="3396342"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Parental Involvement </a:t>
            </a:r>
            <a:endParaRPr lang="el-GR" sz="2400" dirty="0">
              <a:latin typeface="Times New Roman" panose="02020603050405020304" pitchFamily="18" charset="0"/>
              <a:cs typeface="Times New Roman" panose="02020603050405020304" pitchFamily="18" charset="0"/>
            </a:endParaRPr>
          </a:p>
        </p:txBody>
      </p:sp>
      <p:pic>
        <p:nvPicPr>
          <p:cNvPr id="21" name="Γραφικό 20" descr="Τράπεζα με συμπαγές γέμισμα">
            <a:extLst>
              <a:ext uri="{FF2B5EF4-FFF2-40B4-BE49-F238E27FC236}">
                <a16:creationId xmlns:a16="http://schemas.microsoft.com/office/drawing/2014/main" id="{001AE8F7-BE9B-0EFE-8EFA-099AF828C93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58418" y="3647502"/>
            <a:ext cx="914400" cy="914400"/>
          </a:xfrm>
          <a:prstGeom prst="rect">
            <a:avLst/>
          </a:prstGeom>
        </p:spPr>
      </p:pic>
      <p:sp>
        <p:nvSpPr>
          <p:cNvPr id="23" name="TextBox 22">
            <a:extLst>
              <a:ext uri="{FF2B5EF4-FFF2-40B4-BE49-F238E27FC236}">
                <a16:creationId xmlns:a16="http://schemas.microsoft.com/office/drawing/2014/main" id="{504E7BF5-EA78-E164-7E02-34FF0A00B92E}"/>
              </a:ext>
            </a:extLst>
          </p:cNvPr>
          <p:cNvSpPr txBox="1"/>
          <p:nvPr/>
        </p:nvSpPr>
        <p:spPr>
          <a:xfrm>
            <a:off x="6180037" y="4667372"/>
            <a:ext cx="3505199"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Inclusion and Assimilation</a:t>
            </a:r>
            <a:endParaRPr lang="el-GR" sz="24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2637FC9C-1A82-7410-3432-9B765A4F979E}"/>
              </a:ext>
            </a:extLst>
          </p:cNvPr>
          <p:cNvSpPr txBox="1"/>
          <p:nvPr/>
        </p:nvSpPr>
        <p:spPr>
          <a:xfrm>
            <a:off x="208025" y="5503783"/>
            <a:ext cx="11307863" cy="1354217"/>
          </a:xfrm>
          <a:prstGeom prst="rect">
            <a:avLst/>
          </a:prstGeom>
          <a:noFill/>
        </p:spPr>
        <p:txBody>
          <a:bodyPr wrap="square" rtlCol="0">
            <a:spAutoFit/>
          </a:bodyPr>
          <a:lstStyle/>
          <a:p>
            <a:pPr algn="ctr"/>
            <a:r>
              <a:rPr lang="el-GR" sz="2400" b="1" dirty="0" err="1">
                <a:solidFill>
                  <a:schemeClr val="accent2"/>
                </a:solidFill>
                <a:latin typeface="Times New Roman" panose="02020603050405020304" pitchFamily="18" charset="0"/>
                <a:cs typeface="Times New Roman" panose="02020603050405020304" pitchFamily="18" charset="0"/>
              </a:rPr>
              <a:t>Pedagogical</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challenges</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emerge</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from</a:t>
            </a:r>
            <a:r>
              <a:rPr lang="el-GR" sz="2400" b="1" dirty="0">
                <a:solidFill>
                  <a:schemeClr val="accent2"/>
                </a:solidFill>
                <a:latin typeface="Times New Roman" panose="02020603050405020304" pitchFamily="18" charset="0"/>
                <a:cs typeface="Times New Roman" panose="02020603050405020304" pitchFamily="18" charset="0"/>
              </a:rPr>
              <a:t> the </a:t>
            </a:r>
            <a:r>
              <a:rPr lang="el-GR" sz="2400" b="1" dirty="0" err="1">
                <a:solidFill>
                  <a:schemeClr val="accent2"/>
                </a:solidFill>
                <a:latin typeface="Times New Roman" panose="02020603050405020304" pitchFamily="18" charset="0"/>
                <a:cs typeface="Times New Roman" panose="02020603050405020304" pitchFamily="18" charset="0"/>
              </a:rPr>
              <a:t>difficulty</a:t>
            </a:r>
            <a:r>
              <a:rPr lang="el-GR" sz="2400" b="1" dirty="0">
                <a:solidFill>
                  <a:schemeClr val="accent2"/>
                </a:solidFill>
                <a:latin typeface="Times New Roman" panose="02020603050405020304" pitchFamily="18" charset="0"/>
                <a:cs typeface="Times New Roman" panose="02020603050405020304" pitchFamily="18" charset="0"/>
              </a:rPr>
              <a:t> of </a:t>
            </a:r>
            <a:r>
              <a:rPr lang="el-GR" sz="2400" b="1" dirty="0" err="1">
                <a:solidFill>
                  <a:schemeClr val="accent2"/>
                </a:solidFill>
                <a:latin typeface="Times New Roman" panose="02020603050405020304" pitchFamily="18" charset="0"/>
                <a:cs typeface="Times New Roman" panose="02020603050405020304" pitchFamily="18" charset="0"/>
              </a:rPr>
              <a:t>adapting</a:t>
            </a:r>
            <a:r>
              <a:rPr lang="el-GR" sz="2400" b="1" dirty="0">
                <a:solidFill>
                  <a:schemeClr val="accent2"/>
                </a:solidFill>
                <a:latin typeface="Times New Roman" panose="02020603050405020304" pitchFamily="18" charset="0"/>
                <a:cs typeface="Times New Roman" panose="02020603050405020304" pitchFamily="18" charset="0"/>
              </a:rPr>
              <a:t> a </a:t>
            </a:r>
            <a:r>
              <a:rPr lang="el-GR" sz="2400" b="1" dirty="0" err="1">
                <a:solidFill>
                  <a:schemeClr val="accent2"/>
                </a:solidFill>
                <a:latin typeface="Times New Roman" panose="02020603050405020304" pitchFamily="18" charset="0"/>
                <a:cs typeface="Times New Roman" panose="02020603050405020304" pitchFamily="18" charset="0"/>
              </a:rPr>
              <a:t>standardized</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education</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system</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to</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increasingly</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diverse</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classrooms</a:t>
            </a:r>
            <a:r>
              <a:rPr lang="el-GR" sz="2400" b="1" dirty="0">
                <a:solidFill>
                  <a:schemeClr val="accent2"/>
                </a:solidFill>
                <a:latin typeface="Times New Roman" panose="02020603050405020304" pitchFamily="18" charset="0"/>
                <a:cs typeface="Times New Roman" panose="02020603050405020304" pitchFamily="18" charset="0"/>
              </a:rPr>
              <a:t>.</a:t>
            </a:r>
            <a:endParaRPr lang="en-US" sz="2400" b="1" dirty="0">
              <a:solidFill>
                <a:schemeClr val="accent2"/>
              </a:solidFill>
              <a:latin typeface="Times New Roman" panose="02020603050405020304" pitchFamily="18" charset="0"/>
              <a:cs typeface="Times New Roman" panose="02020603050405020304" pitchFamily="18" charset="0"/>
            </a:endParaRPr>
          </a:p>
          <a:p>
            <a:pPr algn="ctr"/>
            <a:endParaRPr lang="el-GR" dirty="0"/>
          </a:p>
          <a:p>
            <a:pPr algn="r"/>
            <a:r>
              <a:rPr lang="el-GR" sz="1600" i="1" dirty="0"/>
              <a:t>(</a:t>
            </a:r>
            <a:r>
              <a:rPr lang="el-GR" sz="1600" i="1" dirty="0" err="1"/>
              <a:t>Vouza</a:t>
            </a:r>
            <a:r>
              <a:rPr lang="el-GR" sz="1600" i="1" dirty="0"/>
              <a:t>, 2021; </a:t>
            </a:r>
            <a:r>
              <a:rPr lang="el-GR" sz="1600" i="1" dirty="0" err="1"/>
              <a:t>Cummins</a:t>
            </a:r>
            <a:r>
              <a:rPr lang="el-GR" sz="1600" i="1" dirty="0"/>
              <a:t>, 2019; </a:t>
            </a:r>
            <a:r>
              <a:rPr lang="el-GR" sz="1600" i="1" dirty="0" err="1"/>
              <a:t>Palaiologou</a:t>
            </a:r>
            <a:r>
              <a:rPr lang="el-GR" sz="1600" i="1" dirty="0"/>
              <a:t> &amp; Karanikola, 2021)</a:t>
            </a:r>
            <a:endParaRPr lang="el-GR" sz="1600" dirty="0"/>
          </a:p>
        </p:txBody>
      </p:sp>
    </p:spTree>
    <p:extLst>
      <p:ext uri="{BB962C8B-B14F-4D97-AF65-F5344CB8AC3E}">
        <p14:creationId xmlns:p14="http://schemas.microsoft.com/office/powerpoint/2010/main" val="2541527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C60378-2471-36F9-5118-BB8479086488}"/>
              </a:ext>
            </a:extLst>
          </p:cNvPr>
          <p:cNvSpPr>
            <a:spLocks noGrp="1"/>
          </p:cNvSpPr>
          <p:nvPr>
            <p:ph type="title"/>
          </p:nvPr>
        </p:nvSpPr>
        <p:spPr/>
        <p:txBody>
          <a:bodyPr/>
          <a:lstStyle/>
          <a:p>
            <a:r>
              <a:rPr lang="en-US" dirty="0"/>
              <a:t>Emotional Challenges</a:t>
            </a:r>
            <a:endParaRPr lang="el-GR" dirty="0"/>
          </a:p>
        </p:txBody>
      </p:sp>
      <p:pic>
        <p:nvPicPr>
          <p:cNvPr id="7" name="Θέση περιεχομένου 6" descr="Αίθουσα τάξης περίγραμμα">
            <a:extLst>
              <a:ext uri="{FF2B5EF4-FFF2-40B4-BE49-F238E27FC236}">
                <a16:creationId xmlns:a16="http://schemas.microsoft.com/office/drawing/2014/main" id="{E2145FEE-7A43-85BC-E24F-5F4C2F876A7F}"/>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1197429" y="1987437"/>
            <a:ext cx="914400" cy="914400"/>
          </a:xfrm>
        </p:spPr>
      </p:pic>
      <p:sp>
        <p:nvSpPr>
          <p:cNvPr id="8" name="TextBox 7">
            <a:extLst>
              <a:ext uri="{FF2B5EF4-FFF2-40B4-BE49-F238E27FC236}">
                <a16:creationId xmlns:a16="http://schemas.microsoft.com/office/drawing/2014/main" id="{7AD364B0-678C-23FC-2055-4FAD6EDC50A6}"/>
              </a:ext>
            </a:extLst>
          </p:cNvPr>
          <p:cNvSpPr txBox="1"/>
          <p:nvPr/>
        </p:nvSpPr>
        <p:spPr>
          <a:xfrm>
            <a:off x="2928257" y="1987437"/>
            <a:ext cx="2111828"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Anxiety </a:t>
            </a:r>
          </a:p>
          <a:p>
            <a:pPr algn="ctr"/>
            <a:r>
              <a:rPr lang="en-US" sz="2400" dirty="0">
                <a:latin typeface="Times New Roman" panose="02020603050405020304" pitchFamily="18" charset="0"/>
                <a:cs typeface="Times New Roman" panose="02020603050405020304" pitchFamily="18" charset="0"/>
              </a:rPr>
              <a:t>Insecurity</a:t>
            </a:r>
          </a:p>
          <a:p>
            <a:pPr algn="ctr"/>
            <a:r>
              <a:rPr lang="en-US" sz="2400" dirty="0" err="1">
                <a:latin typeface="Times New Roman" panose="02020603050405020304" pitchFamily="18" charset="0"/>
                <a:cs typeface="Times New Roman" panose="02020603050405020304" pitchFamily="18" charset="0"/>
              </a:rPr>
              <a:t>Responsibilty</a:t>
            </a:r>
            <a:endParaRPr lang="el-GR" sz="2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AB78B5A-0B8F-FA0C-BC9C-1B56291FC8D9}"/>
              </a:ext>
            </a:extLst>
          </p:cNvPr>
          <p:cNvSpPr txBox="1"/>
          <p:nvPr/>
        </p:nvSpPr>
        <p:spPr>
          <a:xfrm>
            <a:off x="2928257" y="4637314"/>
            <a:ext cx="2111828" cy="1569660"/>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Isolation</a:t>
            </a:r>
          </a:p>
          <a:p>
            <a:pPr algn="ctr"/>
            <a:r>
              <a:rPr lang="en-US" sz="2400" dirty="0">
                <a:latin typeface="Times New Roman" panose="02020603050405020304" pitchFamily="18" charset="0"/>
                <a:cs typeface="Times New Roman" panose="02020603050405020304" pitchFamily="18" charset="0"/>
              </a:rPr>
              <a:t>Inferiority</a:t>
            </a:r>
          </a:p>
          <a:p>
            <a:pPr algn="ctr"/>
            <a:r>
              <a:rPr lang="en-US" sz="2400" dirty="0">
                <a:latin typeface="Times New Roman" panose="02020603050405020304" pitchFamily="18" charset="0"/>
                <a:cs typeface="Times New Roman" panose="02020603050405020304" pitchFamily="18" charset="0"/>
              </a:rPr>
              <a:t>Reduced Participation</a:t>
            </a:r>
            <a:endParaRPr lang="el-GR" sz="2400" dirty="0">
              <a:latin typeface="Times New Roman" panose="02020603050405020304" pitchFamily="18" charset="0"/>
              <a:cs typeface="Times New Roman" panose="02020603050405020304" pitchFamily="18" charset="0"/>
            </a:endParaRPr>
          </a:p>
        </p:txBody>
      </p:sp>
      <p:pic>
        <p:nvPicPr>
          <p:cNvPr id="13" name="Γραφικό 12" descr="Ερωτηματικό με συμπαγές γέμισμα">
            <a:extLst>
              <a:ext uri="{FF2B5EF4-FFF2-40B4-BE49-F238E27FC236}">
                <a16:creationId xmlns:a16="http://schemas.microsoft.com/office/drawing/2014/main" id="{1EA152C2-D18C-FAF4-AAC8-0AF864CDDA6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96000" y="2057400"/>
            <a:ext cx="914400" cy="914400"/>
          </a:xfrm>
          <a:prstGeom prst="rect">
            <a:avLst/>
          </a:prstGeom>
        </p:spPr>
      </p:pic>
      <p:sp>
        <p:nvSpPr>
          <p:cNvPr id="14" name="TextBox 13">
            <a:extLst>
              <a:ext uri="{FF2B5EF4-FFF2-40B4-BE49-F238E27FC236}">
                <a16:creationId xmlns:a16="http://schemas.microsoft.com/office/drawing/2014/main" id="{74172F0D-A16E-CC5F-00C3-0909F5E353DB}"/>
              </a:ext>
            </a:extLst>
          </p:cNvPr>
          <p:cNvSpPr txBox="1"/>
          <p:nvPr/>
        </p:nvSpPr>
        <p:spPr>
          <a:xfrm>
            <a:off x="7794171" y="2111829"/>
            <a:ext cx="3559629"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Lack of training</a:t>
            </a:r>
          </a:p>
          <a:p>
            <a:pPr algn="ctr"/>
            <a:r>
              <a:rPr lang="en-US" sz="2400" dirty="0">
                <a:latin typeface="Times New Roman" panose="02020603050405020304" pitchFamily="18" charset="0"/>
                <a:cs typeface="Times New Roman" panose="02020603050405020304" pitchFamily="18" charset="0"/>
              </a:rPr>
              <a:t>Lack of support</a:t>
            </a:r>
          </a:p>
          <a:p>
            <a:pPr algn="ctr"/>
            <a:r>
              <a:rPr lang="en-US" sz="2400" dirty="0">
                <a:latin typeface="Times New Roman" panose="02020603050405020304" pitchFamily="18" charset="0"/>
                <a:cs typeface="Times New Roman" panose="02020603050405020304" pitchFamily="18" charset="0"/>
              </a:rPr>
              <a:t>Feelings of Marginalization</a:t>
            </a:r>
            <a:endParaRPr lang="el-GR" sz="2400" dirty="0">
              <a:latin typeface="Times New Roman" panose="02020603050405020304" pitchFamily="18" charset="0"/>
              <a:cs typeface="Times New Roman" panose="02020603050405020304" pitchFamily="18" charset="0"/>
            </a:endParaRPr>
          </a:p>
        </p:txBody>
      </p:sp>
      <p:pic>
        <p:nvPicPr>
          <p:cNvPr id="16" name="Γραφικό 15" descr="Λάμπα περίγραμμα">
            <a:extLst>
              <a:ext uri="{FF2B5EF4-FFF2-40B4-BE49-F238E27FC236}">
                <a16:creationId xmlns:a16="http://schemas.microsoft.com/office/drawing/2014/main" id="{39843014-A77F-8FC4-BD78-16880A0E02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7517" y="4441372"/>
            <a:ext cx="914400" cy="914400"/>
          </a:xfrm>
          <a:prstGeom prst="rect">
            <a:avLst/>
          </a:prstGeom>
        </p:spPr>
      </p:pic>
      <p:sp>
        <p:nvSpPr>
          <p:cNvPr id="17" name="TextBox 16">
            <a:extLst>
              <a:ext uri="{FF2B5EF4-FFF2-40B4-BE49-F238E27FC236}">
                <a16:creationId xmlns:a16="http://schemas.microsoft.com/office/drawing/2014/main" id="{A6128935-6A4D-37C9-3B97-AF845F0840FC}"/>
              </a:ext>
            </a:extLst>
          </p:cNvPr>
          <p:cNvSpPr txBox="1"/>
          <p:nvPr/>
        </p:nvSpPr>
        <p:spPr>
          <a:xfrm>
            <a:off x="8001000" y="4539342"/>
            <a:ext cx="2993571" cy="1938992"/>
          </a:xfrm>
          <a:prstGeom prst="rect">
            <a:avLst/>
          </a:prstGeom>
          <a:noFill/>
        </p:spPr>
        <p:txBody>
          <a:bodyPr wrap="square" rtlCol="0">
            <a:spAutoFit/>
          </a:bodyPr>
          <a:lstStyle/>
          <a:p>
            <a:pPr algn="ctr"/>
            <a:r>
              <a:rPr lang="el-GR" sz="2400" b="1" dirty="0" err="1">
                <a:solidFill>
                  <a:schemeClr val="accent2"/>
                </a:solidFill>
                <a:latin typeface="Times New Roman" panose="02020603050405020304" pitchFamily="18" charset="0"/>
                <a:cs typeface="Times New Roman" panose="02020603050405020304" pitchFamily="18" charset="0"/>
              </a:rPr>
              <a:t>Emotions</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are</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shaped</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by</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educational</a:t>
            </a:r>
            <a:r>
              <a:rPr lang="el-GR" sz="2400" b="1" dirty="0">
                <a:solidFill>
                  <a:schemeClr val="accent2"/>
                </a:solidFill>
                <a:latin typeface="Times New Roman" panose="02020603050405020304" pitchFamily="18" charset="0"/>
                <a:cs typeface="Times New Roman" panose="02020603050405020304" pitchFamily="18" charset="0"/>
              </a:rPr>
              <a:t> and </a:t>
            </a:r>
            <a:r>
              <a:rPr lang="el-GR" sz="2400" b="1" dirty="0" err="1">
                <a:solidFill>
                  <a:schemeClr val="accent2"/>
                </a:solidFill>
                <a:latin typeface="Times New Roman" panose="02020603050405020304" pitchFamily="18" charset="0"/>
                <a:cs typeface="Times New Roman" panose="02020603050405020304" pitchFamily="18" charset="0"/>
              </a:rPr>
              <a:t>social</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conditions</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not</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individual</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weaknesses</a:t>
            </a:r>
            <a:endParaRPr lang="el-GR" sz="2400" b="1" dirty="0">
              <a:solidFill>
                <a:schemeClr val="accent2"/>
              </a:solidFill>
              <a:latin typeface="Times New Roman" panose="02020603050405020304" pitchFamily="18" charset="0"/>
              <a:cs typeface="Times New Roman" panose="02020603050405020304" pitchFamily="18" charset="0"/>
            </a:endParaRPr>
          </a:p>
        </p:txBody>
      </p:sp>
      <p:pic>
        <p:nvPicPr>
          <p:cNvPr id="19" name="Γραφικό 18" descr="Μαθητής με συμπαγές γέμισμα">
            <a:extLst>
              <a:ext uri="{FF2B5EF4-FFF2-40B4-BE49-F238E27FC236}">
                <a16:creationId xmlns:a16="http://schemas.microsoft.com/office/drawing/2014/main" id="{76D4A5D9-A88D-5413-7481-F18AE6B11CE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8203" y="4682306"/>
            <a:ext cx="914400" cy="914400"/>
          </a:xfrm>
          <a:prstGeom prst="rect">
            <a:avLst/>
          </a:prstGeom>
        </p:spPr>
      </p:pic>
      <p:pic>
        <p:nvPicPr>
          <p:cNvPr id="21" name="Γραφικό 20" descr="Μαθήτρια με συμπαγές γέμισμα">
            <a:extLst>
              <a:ext uri="{FF2B5EF4-FFF2-40B4-BE49-F238E27FC236}">
                <a16:creationId xmlns:a16="http://schemas.microsoft.com/office/drawing/2014/main" id="{18BFD798-839A-A485-9AEF-534E0AE2EA3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36919" y="4682306"/>
            <a:ext cx="914400" cy="914400"/>
          </a:xfrm>
          <a:prstGeom prst="rect">
            <a:avLst/>
          </a:prstGeom>
        </p:spPr>
      </p:pic>
    </p:spTree>
    <p:extLst>
      <p:ext uri="{BB962C8B-B14F-4D97-AF65-F5344CB8AC3E}">
        <p14:creationId xmlns:p14="http://schemas.microsoft.com/office/powerpoint/2010/main" val="986233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C56B22-90BA-5E03-575B-285FE477B5F5}"/>
              </a:ext>
            </a:extLst>
          </p:cNvPr>
          <p:cNvSpPr>
            <a:spLocks noGrp="1"/>
          </p:cNvSpPr>
          <p:nvPr>
            <p:ph type="title"/>
          </p:nvPr>
        </p:nvSpPr>
        <p:spPr/>
        <p:txBody>
          <a:bodyPr/>
          <a:lstStyle/>
          <a:p>
            <a:r>
              <a:rPr lang="en-US" dirty="0"/>
              <a:t>Teachers’ Practices</a:t>
            </a:r>
            <a:endParaRPr lang="el-GR" dirty="0"/>
          </a:p>
        </p:txBody>
      </p:sp>
      <p:sp>
        <p:nvSpPr>
          <p:cNvPr id="7" name="TextBox 6">
            <a:extLst>
              <a:ext uri="{FF2B5EF4-FFF2-40B4-BE49-F238E27FC236}">
                <a16:creationId xmlns:a16="http://schemas.microsoft.com/office/drawing/2014/main" id="{AA824E01-421A-0476-8AA0-0AF98BF53116}"/>
              </a:ext>
            </a:extLst>
          </p:cNvPr>
          <p:cNvSpPr txBox="1"/>
          <p:nvPr/>
        </p:nvSpPr>
        <p:spPr>
          <a:xfrm>
            <a:off x="947057" y="2313232"/>
            <a:ext cx="4365171" cy="523220"/>
          </a:xfrm>
          <a:prstGeom prst="rect">
            <a:avLst/>
          </a:prstGeom>
          <a:noFill/>
        </p:spPr>
        <p:txBody>
          <a:bodyPr wrap="square">
            <a:spAutoFit/>
          </a:bodyPr>
          <a:lstStyle/>
          <a:p>
            <a:pPr algn="ct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Creative</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activities</a:t>
            </a:r>
            <a:endParaRPr lang="el-GR" sz="28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8D5DDDC-EA44-B017-FC3B-9153B6DFEDA7}"/>
              </a:ext>
            </a:extLst>
          </p:cNvPr>
          <p:cNvSpPr txBox="1"/>
          <p:nvPr/>
        </p:nvSpPr>
        <p:spPr>
          <a:xfrm>
            <a:off x="5551715" y="2288873"/>
            <a:ext cx="4365171" cy="523220"/>
          </a:xfrm>
          <a:prstGeom prst="rect">
            <a:avLst/>
          </a:prstGeom>
          <a:noFill/>
        </p:spPr>
        <p:txBody>
          <a:bodyPr wrap="square">
            <a:spAutoFit/>
          </a:bodyPr>
          <a:lstStyle/>
          <a:p>
            <a:pPr algn="ct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Students</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languages</a:t>
            </a:r>
            <a:endParaRPr lang="el-GR" sz="2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919D400-9214-77C1-C74D-A11809829163}"/>
              </a:ext>
            </a:extLst>
          </p:cNvPr>
          <p:cNvSpPr txBox="1"/>
          <p:nvPr/>
        </p:nvSpPr>
        <p:spPr>
          <a:xfrm>
            <a:off x="1567544" y="3696247"/>
            <a:ext cx="4180114" cy="523220"/>
          </a:xfrm>
          <a:prstGeom prst="rect">
            <a:avLst/>
          </a:prstGeom>
          <a:noFill/>
        </p:spPr>
        <p:txBody>
          <a:bodyPr wrap="square">
            <a:spAutoFit/>
          </a:bodyPr>
          <a:lstStyle/>
          <a:p>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Audiovisual</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material</a:t>
            </a:r>
            <a:endParaRPr lang="el-GR" sz="28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08B87745-01BB-F418-18EE-4B1CFB091A56}"/>
              </a:ext>
            </a:extLst>
          </p:cNvPr>
          <p:cNvSpPr txBox="1"/>
          <p:nvPr/>
        </p:nvSpPr>
        <p:spPr>
          <a:xfrm>
            <a:off x="5943600" y="3696247"/>
            <a:ext cx="3875314" cy="523220"/>
          </a:xfrm>
          <a:prstGeom prst="rect">
            <a:avLst/>
          </a:prstGeom>
          <a:noFill/>
        </p:spPr>
        <p:txBody>
          <a:bodyPr wrap="square">
            <a:spAutoFit/>
          </a:bodyPr>
          <a:lstStyle/>
          <a:p>
            <a:r>
              <a:rPr lang="el-GR" sz="2800" dirty="0">
                <a:latin typeface="Times New Roman" panose="02020603050405020304" pitchFamily="18" charset="0"/>
                <a:cs typeface="Times New Roman" panose="02020603050405020304" pitchFamily="18" charset="0"/>
              </a:rPr>
              <a:t>👥</a:t>
            </a:r>
            <a:r>
              <a:rPr lang="el-GR" sz="2800" dirty="0" err="1">
                <a:latin typeface="Times New Roman" panose="02020603050405020304" pitchFamily="18" charset="0"/>
                <a:cs typeface="Times New Roman" panose="02020603050405020304" pitchFamily="18" charset="0"/>
              </a:rPr>
              <a:t>Peer</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support</a:t>
            </a:r>
            <a:endParaRPr lang="el-GR" sz="28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82D8FCB2-8FDE-AB76-18FB-005D4AAC9EA1}"/>
              </a:ext>
            </a:extLst>
          </p:cNvPr>
          <p:cNvSpPr txBox="1"/>
          <p:nvPr/>
        </p:nvSpPr>
        <p:spPr>
          <a:xfrm>
            <a:off x="0" y="5538768"/>
            <a:ext cx="7881258" cy="954107"/>
          </a:xfrm>
          <a:prstGeom prst="rect">
            <a:avLst/>
          </a:prstGeom>
          <a:noFill/>
        </p:spPr>
        <p:txBody>
          <a:bodyPr wrap="square" rtlCol="0">
            <a:spAutoFit/>
          </a:bodyPr>
          <a:lstStyle/>
          <a:p>
            <a:r>
              <a:rPr lang="en-US" sz="2800" dirty="0">
                <a:solidFill>
                  <a:schemeClr val="accent2"/>
                </a:solidFill>
                <a:latin typeface="Times New Roman" panose="02020603050405020304" pitchFamily="18" charset="0"/>
                <a:cs typeface="Times New Roman" panose="02020603050405020304" pitchFamily="18" charset="0"/>
              </a:rPr>
              <a:t>However, their efforts fail when the education structure remains ethnocentric and monocultural</a:t>
            </a:r>
            <a:endParaRPr lang="el-GR" sz="2800" kern="1200" dirty="0">
              <a:solidFill>
                <a:schemeClr val="accent2"/>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E5C9B650-0538-0569-CD25-E3C6D2CDB714}"/>
              </a:ext>
            </a:extLst>
          </p:cNvPr>
          <p:cNvSpPr txBox="1"/>
          <p:nvPr/>
        </p:nvSpPr>
        <p:spPr>
          <a:xfrm>
            <a:off x="9688286" y="6155418"/>
            <a:ext cx="2634343" cy="369332"/>
          </a:xfrm>
          <a:prstGeom prst="rect">
            <a:avLst/>
          </a:prstGeom>
          <a:noFill/>
        </p:spPr>
        <p:txBody>
          <a:bodyPr wrap="square" rtlCol="0">
            <a:spAutoFit/>
          </a:bodyPr>
          <a:lstStyle/>
          <a:p>
            <a:r>
              <a:rPr lang="en-US" i="1" dirty="0"/>
              <a:t>(Sotiropoulou, 2020)</a:t>
            </a:r>
            <a:endParaRPr lang="el-GR" i="1" dirty="0"/>
          </a:p>
        </p:txBody>
      </p:sp>
    </p:spTree>
    <p:extLst>
      <p:ext uri="{BB962C8B-B14F-4D97-AF65-F5344CB8AC3E}">
        <p14:creationId xmlns:p14="http://schemas.microsoft.com/office/powerpoint/2010/main" val="2299298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E91168-2E3E-FD8D-D41B-E37B72BC9499}"/>
              </a:ext>
            </a:extLst>
          </p:cNvPr>
          <p:cNvSpPr>
            <a:spLocks noGrp="1"/>
          </p:cNvSpPr>
          <p:nvPr>
            <p:ph type="title"/>
          </p:nvPr>
        </p:nvSpPr>
        <p:spPr>
          <a:xfrm>
            <a:off x="2329543" y="212726"/>
            <a:ext cx="7293429" cy="745218"/>
          </a:xfrm>
        </p:spPr>
        <p:txBody>
          <a:bodyPr>
            <a:normAutofit fontScale="90000"/>
          </a:bodyPr>
          <a:lstStyle/>
          <a:p>
            <a:r>
              <a:rPr lang="en-US" sz="3200" dirty="0">
                <a:latin typeface="Times New Roman" panose="02020603050405020304" pitchFamily="18" charset="0"/>
                <a:cs typeface="Times New Roman" panose="02020603050405020304" pitchFamily="18" charset="0"/>
              </a:rPr>
              <a:t>Teachers’ Interpretation of their Challenges</a:t>
            </a:r>
            <a:endParaRPr lang="el-GR" sz="32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E164320-71FF-737F-5595-DD296EA27CA0}"/>
              </a:ext>
            </a:extLst>
          </p:cNvPr>
          <p:cNvSpPr txBox="1"/>
          <p:nvPr/>
        </p:nvSpPr>
        <p:spPr>
          <a:xfrm>
            <a:off x="293914" y="916485"/>
            <a:ext cx="3570514" cy="4471032"/>
          </a:xfrm>
          <a:prstGeom prst="rect">
            <a:avLst/>
          </a:prstGeom>
          <a:noFill/>
        </p:spPr>
        <p:txBody>
          <a:bodyPr wrap="square" rtlCol="0">
            <a:spAutoFit/>
          </a:bodyPr>
          <a:lstStyle/>
          <a:p>
            <a:pPr>
              <a:lnSpc>
                <a:spcPct val="150000"/>
              </a:lnSpc>
            </a:pPr>
            <a:r>
              <a:rPr lang="el-GR"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Institutional</a:t>
            </a:r>
            <a:r>
              <a:rPr lang="el-GR"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factors</a:t>
            </a:r>
            <a:endParaRPr lang="el-GR" sz="2400" b="1" dirty="0"/>
          </a:p>
          <a:p>
            <a:pPr marL="342900" indent="-342900">
              <a:lnSpc>
                <a:spcPct val="150000"/>
              </a:lnSpc>
              <a:buFont typeface="Wingdings" panose="05000000000000000000" pitchFamily="2" charset="2"/>
              <a:buChar char="ü"/>
            </a:pPr>
            <a:r>
              <a:rPr lang="el-GR" sz="2400" dirty="0">
                <a:latin typeface="Times New Roman" panose="02020603050405020304" pitchFamily="18" charset="0"/>
                <a:cs typeface="Times New Roman" panose="02020603050405020304" pitchFamily="18" charset="0"/>
              </a:rPr>
              <a:t>Educational </a:t>
            </a:r>
            <a:r>
              <a:rPr lang="el-GR" sz="2400" dirty="0" err="1">
                <a:latin typeface="Times New Roman" panose="02020603050405020304" pitchFamily="18" charset="0"/>
                <a:cs typeface="Times New Roman" panose="02020603050405020304" pitchFamily="18" charset="0"/>
              </a:rPr>
              <a:t>policy</a:t>
            </a:r>
            <a:r>
              <a:rPr lang="el-GR" sz="2400" dirty="0">
                <a:latin typeface="Times New Roman" panose="02020603050405020304" pitchFamily="18" charset="0"/>
                <a:cs typeface="Times New Roman" panose="02020603050405020304" pitchFamily="18" charset="0"/>
              </a:rPr>
              <a:t> on </a:t>
            </a:r>
            <a:r>
              <a:rPr lang="el-GR" sz="2400" dirty="0" err="1">
                <a:latin typeface="Times New Roman" panose="02020603050405020304" pitchFamily="18" charset="0"/>
                <a:cs typeface="Times New Roman" panose="02020603050405020304" pitchFamily="18" charset="0"/>
              </a:rPr>
              <a:t>migrant</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education</a:t>
            </a:r>
            <a:r>
              <a:rPr lang="el-G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ü"/>
            </a:pPr>
            <a:r>
              <a:rPr lang="el-GR" sz="2400" dirty="0" err="1">
                <a:latin typeface="Times New Roman" panose="02020603050405020304" pitchFamily="18" charset="0"/>
                <a:cs typeface="Times New Roman" panose="02020603050405020304" pitchFamily="18" charset="0"/>
              </a:rPr>
              <a:t>Curriculum</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overload</a:t>
            </a:r>
            <a:r>
              <a:rPr lang="el-GR" sz="2400" dirty="0">
                <a:latin typeface="Times New Roman" panose="02020603050405020304" pitchFamily="18" charset="0"/>
                <a:cs typeface="Times New Roman" panose="02020603050405020304" pitchFamily="18" charset="0"/>
              </a:rPr>
              <a:t> </a:t>
            </a:r>
          </a:p>
          <a:p>
            <a:pPr marL="342900" indent="-342900">
              <a:lnSpc>
                <a:spcPct val="150000"/>
              </a:lnSpc>
              <a:buFont typeface="Wingdings" panose="05000000000000000000" pitchFamily="2" charset="2"/>
              <a:buChar char="ü"/>
            </a:pPr>
            <a:r>
              <a:rPr lang="el-GR" sz="2400" dirty="0" err="1">
                <a:latin typeface="Times New Roman" panose="02020603050405020304" pitchFamily="18" charset="0"/>
                <a:cs typeface="Times New Roman" panose="02020603050405020304" pitchFamily="18" charset="0"/>
              </a:rPr>
              <a:t>Lack</a:t>
            </a:r>
            <a:r>
              <a:rPr lang="el-GR" sz="2400" dirty="0">
                <a:latin typeface="Times New Roman" panose="02020603050405020304" pitchFamily="18" charset="0"/>
                <a:cs typeface="Times New Roman" panose="02020603050405020304" pitchFamily="18" charset="0"/>
              </a:rPr>
              <a:t> of </a:t>
            </a:r>
            <a:r>
              <a:rPr lang="el-GR" sz="2400" dirty="0" err="1">
                <a:latin typeface="Times New Roman" panose="02020603050405020304" pitchFamily="18" charset="0"/>
                <a:cs typeface="Times New Roman" panose="02020603050405020304" pitchFamily="18" charset="0"/>
              </a:rPr>
              <a:t>resources</a:t>
            </a:r>
            <a:r>
              <a:rPr lang="el-GR" sz="2400" dirty="0">
                <a:latin typeface="Times New Roman" panose="02020603050405020304" pitchFamily="18" charset="0"/>
                <a:cs typeface="Times New Roman" panose="02020603050405020304" pitchFamily="18" charset="0"/>
              </a:rPr>
              <a:t> and </a:t>
            </a:r>
            <a:r>
              <a:rPr lang="el-GR" sz="2400" dirty="0" err="1">
                <a:latin typeface="Times New Roman" panose="02020603050405020304" pitchFamily="18" charset="0"/>
                <a:cs typeface="Times New Roman" panose="02020603050405020304" pitchFamily="18" charset="0"/>
              </a:rPr>
              <a:t>institutional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support</a:t>
            </a:r>
            <a:r>
              <a:rPr lang="el-GR" sz="2400" dirty="0">
                <a:latin typeface="Times New Roman" panose="02020603050405020304" pitchFamily="18" charset="0"/>
                <a:cs typeface="Times New Roman" panose="02020603050405020304" pitchFamily="18" charset="0"/>
              </a:rPr>
              <a:t> </a:t>
            </a:r>
          </a:p>
          <a:p>
            <a:pPr marL="342900" indent="-342900">
              <a:lnSpc>
                <a:spcPct val="150000"/>
              </a:lnSpc>
              <a:buFont typeface="Wingdings" panose="05000000000000000000" pitchFamily="2" charset="2"/>
              <a:buChar char="ü"/>
            </a:pPr>
            <a:r>
              <a:rPr lang="el-GR" sz="2400" dirty="0" err="1">
                <a:latin typeface="Times New Roman" panose="02020603050405020304" pitchFamily="18" charset="0"/>
                <a:cs typeface="Times New Roman" panose="02020603050405020304" pitchFamily="18" charset="0"/>
              </a:rPr>
              <a:t>Limited</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teacher</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agency</a:t>
            </a:r>
            <a:endParaRPr lang="el-GR" sz="2400" dirty="0">
              <a:latin typeface="Times New Roman" panose="02020603050405020304" pitchFamily="18" charset="0"/>
              <a:cs typeface="Times New Roman" panose="02020603050405020304" pitchFamily="18" charset="0"/>
            </a:endParaRPr>
          </a:p>
          <a:p>
            <a:pPr>
              <a:lnSpc>
                <a:spcPct val="150000"/>
              </a:lnSpc>
            </a:pPr>
            <a:endParaRPr lang="el-GR" sz="2400" dirty="0"/>
          </a:p>
        </p:txBody>
      </p:sp>
      <p:sp>
        <p:nvSpPr>
          <p:cNvPr id="8" name="TextBox 7">
            <a:extLst>
              <a:ext uri="{FF2B5EF4-FFF2-40B4-BE49-F238E27FC236}">
                <a16:creationId xmlns:a16="http://schemas.microsoft.com/office/drawing/2014/main" id="{331F5556-6A52-3FC2-C9F2-73B5A2427209}"/>
              </a:ext>
            </a:extLst>
          </p:cNvPr>
          <p:cNvSpPr txBox="1"/>
          <p:nvPr/>
        </p:nvSpPr>
        <p:spPr>
          <a:xfrm>
            <a:off x="4218216" y="957945"/>
            <a:ext cx="3842658" cy="4471032"/>
          </a:xfrm>
          <a:prstGeom prst="rect">
            <a:avLst/>
          </a:prstGeom>
          <a:noFill/>
        </p:spPr>
        <p:txBody>
          <a:bodyPr wrap="square" rtlCol="0">
            <a:spAutoFit/>
          </a:bodyPr>
          <a:lstStyle/>
          <a:p>
            <a:pPr>
              <a:lnSpc>
                <a:spcPct val="150000"/>
              </a:lnSpc>
            </a:pPr>
            <a:r>
              <a:rPr lang="el-GR"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Societal</a:t>
            </a:r>
            <a:r>
              <a:rPr lang="el-GR"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factors</a:t>
            </a:r>
            <a:endParaRPr lang="el-GR" sz="2400" b="1"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
            </a:pPr>
            <a:r>
              <a:rPr lang="el-GR" sz="2400" dirty="0" err="1">
                <a:latin typeface="Times New Roman" panose="02020603050405020304" pitchFamily="18" charset="0"/>
                <a:cs typeface="Times New Roman" panose="02020603050405020304" pitchFamily="18" charset="0"/>
              </a:rPr>
              <a:t>Xenophobia</a:t>
            </a:r>
            <a:r>
              <a:rPr lang="el-GR" sz="2400" dirty="0">
                <a:latin typeface="Times New Roman" panose="02020603050405020304" pitchFamily="18" charset="0"/>
                <a:cs typeface="Times New Roman" panose="02020603050405020304" pitchFamily="18" charset="0"/>
              </a:rPr>
              <a:t> and </a:t>
            </a:r>
            <a:r>
              <a:rPr lang="el-GR" sz="2400" dirty="0" err="1">
                <a:latin typeface="Times New Roman" panose="02020603050405020304" pitchFamily="18" charset="0"/>
                <a:cs typeface="Times New Roman" panose="02020603050405020304" pitchFamily="18" charset="0"/>
              </a:rPr>
              <a:t>social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exclusion</a:t>
            </a:r>
            <a:r>
              <a:rPr lang="el-GR" sz="2400" dirty="0">
                <a:latin typeface="Times New Roman" panose="02020603050405020304" pitchFamily="18" charset="0"/>
                <a:cs typeface="Times New Roman" panose="02020603050405020304" pitchFamily="18" charset="0"/>
              </a:rPr>
              <a:t> </a:t>
            </a:r>
          </a:p>
          <a:p>
            <a:pPr marL="342900" indent="-342900">
              <a:lnSpc>
                <a:spcPct val="150000"/>
              </a:lnSpc>
              <a:buFont typeface="Wingdings" panose="05000000000000000000" pitchFamily="2" charset="2"/>
              <a:buChar char="§"/>
            </a:pPr>
            <a:r>
              <a:rPr lang="el-GR" sz="2400" dirty="0" err="1">
                <a:latin typeface="Times New Roman" panose="02020603050405020304" pitchFamily="18" charset="0"/>
                <a:cs typeface="Times New Roman" panose="02020603050405020304" pitchFamily="18" charset="0"/>
              </a:rPr>
              <a:t>Isolation</a:t>
            </a:r>
            <a:r>
              <a:rPr lang="el-GR" sz="2400" dirty="0">
                <a:latin typeface="Times New Roman" panose="02020603050405020304" pitchFamily="18" charset="0"/>
                <a:cs typeface="Times New Roman" panose="02020603050405020304" pitchFamily="18" charset="0"/>
              </a:rPr>
              <a:t> of </a:t>
            </a:r>
            <a:r>
              <a:rPr lang="el-GR" sz="2400" dirty="0" err="1">
                <a:latin typeface="Times New Roman" panose="02020603050405020304" pitchFamily="18" charset="0"/>
                <a:cs typeface="Times New Roman" panose="02020603050405020304" pitchFamily="18" charset="0"/>
              </a:rPr>
              <a:t>migrant</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families</a:t>
            </a:r>
            <a:r>
              <a:rPr lang="el-GR" sz="2400" dirty="0">
                <a:latin typeface="Times New Roman" panose="02020603050405020304" pitchFamily="18" charset="0"/>
                <a:cs typeface="Times New Roman" panose="02020603050405020304" pitchFamily="18" charset="0"/>
              </a:rPr>
              <a:t> </a:t>
            </a:r>
          </a:p>
          <a:p>
            <a:pPr marL="342900" indent="-342900">
              <a:lnSpc>
                <a:spcPct val="150000"/>
              </a:lnSpc>
              <a:buFont typeface="Wingdings" panose="05000000000000000000" pitchFamily="2" charset="2"/>
              <a:buChar char="§"/>
            </a:pPr>
            <a:r>
              <a:rPr lang="el-GR" sz="2400" dirty="0" err="1">
                <a:latin typeface="Times New Roman" panose="02020603050405020304" pitchFamily="18" charset="0"/>
                <a:cs typeface="Times New Roman" panose="02020603050405020304" pitchFamily="18" charset="0"/>
              </a:rPr>
              <a:t>Need</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to</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promote</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intercultural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awareness</a:t>
            </a:r>
            <a:endParaRPr lang="el-GR" sz="2400" dirty="0">
              <a:latin typeface="Times New Roman" panose="02020603050405020304" pitchFamily="18" charset="0"/>
              <a:cs typeface="Times New Roman" panose="02020603050405020304" pitchFamily="18" charset="0"/>
            </a:endParaRPr>
          </a:p>
          <a:p>
            <a:pPr>
              <a:lnSpc>
                <a:spcPct val="150000"/>
              </a:lnSpc>
            </a:pPr>
            <a:endParaRPr lang="el-GR" sz="2400" dirty="0"/>
          </a:p>
        </p:txBody>
      </p:sp>
      <p:sp>
        <p:nvSpPr>
          <p:cNvPr id="10" name="TextBox 9">
            <a:extLst>
              <a:ext uri="{FF2B5EF4-FFF2-40B4-BE49-F238E27FC236}">
                <a16:creationId xmlns:a16="http://schemas.microsoft.com/office/drawing/2014/main" id="{4DA22104-DEFD-F548-E1DC-02E975E1C27F}"/>
              </a:ext>
            </a:extLst>
          </p:cNvPr>
          <p:cNvSpPr txBox="1"/>
          <p:nvPr/>
        </p:nvSpPr>
        <p:spPr>
          <a:xfrm>
            <a:off x="7968343" y="916486"/>
            <a:ext cx="4376055" cy="3363037"/>
          </a:xfrm>
          <a:prstGeom prst="rect">
            <a:avLst/>
          </a:prstGeom>
          <a:noFill/>
        </p:spPr>
        <p:txBody>
          <a:bodyPr wrap="square" rtlCol="0">
            <a:spAutoFit/>
          </a:bodyPr>
          <a:lstStyle/>
          <a:p>
            <a:pPr>
              <a:lnSpc>
                <a:spcPct val="150000"/>
              </a:lnSpc>
            </a:pPr>
            <a:r>
              <a:rPr lang="el-GR"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Deficit</a:t>
            </a:r>
            <a:r>
              <a:rPr lang="el-GR"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perspectives</a:t>
            </a:r>
            <a:r>
              <a:rPr lang="el-GR" sz="2400" b="1" dirty="0">
                <a:latin typeface="Times New Roman" panose="02020603050405020304" pitchFamily="18" charset="0"/>
                <a:cs typeface="Times New Roman" panose="02020603050405020304" pitchFamily="18" charset="0"/>
              </a:rPr>
              <a:t> </a:t>
            </a:r>
          </a:p>
          <a:p>
            <a:pPr marL="342900" indent="-342900">
              <a:lnSpc>
                <a:spcPct val="150000"/>
              </a:lnSpc>
              <a:buFont typeface="Wingdings" panose="05000000000000000000" pitchFamily="2" charset="2"/>
              <a:buChar char="v"/>
            </a:pPr>
            <a:r>
              <a:rPr lang="el-GR" sz="2400" dirty="0">
                <a:latin typeface="Times New Roman" panose="02020603050405020304" pitchFamily="18" charset="0"/>
                <a:cs typeface="Times New Roman" panose="02020603050405020304" pitchFamily="18" charset="0"/>
              </a:rPr>
              <a:t>Cultural </a:t>
            </a:r>
            <a:r>
              <a:rPr lang="el-GR" sz="2400" dirty="0" err="1">
                <a:latin typeface="Times New Roman" panose="02020603050405020304" pitchFamily="18" charset="0"/>
                <a:cs typeface="Times New Roman" panose="02020603050405020304" pitchFamily="18" charset="0"/>
              </a:rPr>
              <a:t>differences</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perceived</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as</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barriers</a:t>
            </a:r>
            <a:r>
              <a:rPr lang="el-GR" sz="2400" dirty="0">
                <a:latin typeface="Times New Roman" panose="02020603050405020304" pitchFamily="18" charset="0"/>
                <a:cs typeface="Times New Roman" panose="02020603050405020304" pitchFamily="18" charset="0"/>
              </a:rPr>
              <a:t> </a:t>
            </a:r>
          </a:p>
          <a:p>
            <a:pPr marL="342900" indent="-342900">
              <a:lnSpc>
                <a:spcPct val="150000"/>
              </a:lnSpc>
              <a:buFont typeface="Wingdings" panose="05000000000000000000" pitchFamily="2" charset="2"/>
              <a:buChar char="v"/>
            </a:pPr>
            <a:r>
              <a:rPr lang="el-GR" sz="2400" dirty="0" err="1">
                <a:latin typeface="Times New Roman" panose="02020603050405020304" pitchFamily="18" charset="0"/>
                <a:cs typeface="Times New Roman" panose="02020603050405020304" pitchFamily="18" charset="0"/>
              </a:rPr>
              <a:t>Assimilation</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expectations</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towards</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migrant</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students</a:t>
            </a:r>
            <a:endParaRPr lang="el-GR" sz="2400"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v"/>
            </a:pPr>
            <a:endParaRPr lang="el-GR" sz="2400" dirty="0"/>
          </a:p>
        </p:txBody>
      </p:sp>
      <p:sp>
        <p:nvSpPr>
          <p:cNvPr id="11" name="TextBox 10">
            <a:extLst>
              <a:ext uri="{FF2B5EF4-FFF2-40B4-BE49-F238E27FC236}">
                <a16:creationId xmlns:a16="http://schemas.microsoft.com/office/drawing/2014/main" id="{0AE7F2B2-4289-5ADD-A7E3-1B969983FBF7}"/>
              </a:ext>
            </a:extLst>
          </p:cNvPr>
          <p:cNvSpPr txBox="1"/>
          <p:nvPr/>
        </p:nvSpPr>
        <p:spPr>
          <a:xfrm>
            <a:off x="108859" y="5643678"/>
            <a:ext cx="8218715" cy="1200329"/>
          </a:xfrm>
          <a:prstGeom prst="rect">
            <a:avLst/>
          </a:prstGeom>
          <a:noFill/>
        </p:spPr>
        <p:txBody>
          <a:bodyPr wrap="square" rtlCol="0">
            <a:spAutoFit/>
          </a:bodyPr>
          <a:lstStyle/>
          <a:p>
            <a:r>
              <a:rPr lang="el-GR" sz="2400" b="1" dirty="0" err="1">
                <a:solidFill>
                  <a:schemeClr val="accent2"/>
                </a:solidFill>
                <a:latin typeface="Times New Roman" panose="02020603050405020304" pitchFamily="18" charset="0"/>
                <a:cs typeface="Times New Roman" panose="02020603050405020304" pitchFamily="18" charset="0"/>
              </a:rPr>
              <a:t>Teachers</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mainly</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attribute</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challenges</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to</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systemic</a:t>
            </a:r>
            <a:r>
              <a:rPr lang="el-GR" sz="2400" b="1" dirty="0">
                <a:solidFill>
                  <a:schemeClr val="accent2"/>
                </a:solidFill>
                <a:latin typeface="Times New Roman" panose="02020603050405020304" pitchFamily="18" charset="0"/>
                <a:cs typeface="Times New Roman" panose="02020603050405020304" pitchFamily="18" charset="0"/>
              </a:rPr>
              <a:t> and </a:t>
            </a:r>
            <a:r>
              <a:rPr lang="el-GR" sz="2400" b="1" dirty="0" err="1">
                <a:solidFill>
                  <a:schemeClr val="accent2"/>
                </a:solidFill>
                <a:latin typeface="Times New Roman" panose="02020603050405020304" pitchFamily="18" charset="0"/>
                <a:cs typeface="Times New Roman" panose="02020603050405020304" pitchFamily="18" charset="0"/>
              </a:rPr>
              <a:t>societal</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factors</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while</a:t>
            </a:r>
            <a:r>
              <a:rPr lang="el-GR" sz="2400" b="1" dirty="0">
                <a:solidFill>
                  <a:schemeClr val="accent2"/>
                </a:solidFill>
                <a:latin typeface="Times New Roman" panose="02020603050405020304" pitchFamily="18" charset="0"/>
                <a:cs typeface="Times New Roman" panose="02020603050405020304" pitchFamily="18" charset="0"/>
              </a:rPr>
              <a:t> a </a:t>
            </a:r>
            <a:r>
              <a:rPr lang="el-GR" sz="2400" b="1" dirty="0" err="1">
                <a:solidFill>
                  <a:schemeClr val="accent2"/>
                </a:solidFill>
                <a:latin typeface="Times New Roman" panose="02020603050405020304" pitchFamily="18" charset="0"/>
                <a:cs typeface="Times New Roman" panose="02020603050405020304" pitchFamily="18" charset="0"/>
              </a:rPr>
              <a:t>minority</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adopt</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deficit-based</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explanations</a:t>
            </a:r>
            <a:r>
              <a:rPr lang="el-GR" sz="2400" b="1" dirty="0">
                <a:solidFill>
                  <a:schemeClr val="accent2"/>
                </a:solidFill>
                <a:latin typeface="Times New Roman" panose="02020603050405020304" pitchFamily="18" charset="0"/>
                <a:cs typeface="Times New Roman" panose="02020603050405020304" pitchFamily="18" charset="0"/>
              </a:rPr>
              <a:t> of </a:t>
            </a:r>
            <a:r>
              <a:rPr lang="el-GR" sz="2400" b="1" dirty="0" err="1">
                <a:solidFill>
                  <a:schemeClr val="accent2"/>
                </a:solidFill>
                <a:latin typeface="Times New Roman" panose="02020603050405020304" pitchFamily="18" charset="0"/>
                <a:cs typeface="Times New Roman" panose="02020603050405020304" pitchFamily="18" charset="0"/>
              </a:rPr>
              <a:t>migrant</a:t>
            </a:r>
            <a:r>
              <a:rPr lang="el-GR" sz="2400" b="1" dirty="0">
                <a:solidFill>
                  <a:schemeClr val="accent2"/>
                </a:solidFill>
                <a:latin typeface="Times New Roman" panose="02020603050405020304" pitchFamily="18" charset="0"/>
                <a:cs typeface="Times New Roman" panose="02020603050405020304" pitchFamily="18" charset="0"/>
              </a:rPr>
              <a:t> </a:t>
            </a:r>
            <a:r>
              <a:rPr lang="el-GR" sz="2400" b="1" dirty="0" err="1">
                <a:solidFill>
                  <a:schemeClr val="accent2"/>
                </a:solidFill>
                <a:latin typeface="Times New Roman" panose="02020603050405020304" pitchFamily="18" charset="0"/>
                <a:cs typeface="Times New Roman" panose="02020603050405020304" pitchFamily="18" charset="0"/>
              </a:rPr>
              <a:t>students</a:t>
            </a:r>
            <a:r>
              <a:rPr lang="el-GR" sz="2400" b="1" dirty="0">
                <a:solidFill>
                  <a:schemeClr val="accent2"/>
                </a:solidFill>
                <a:latin typeface="Times New Roman" panose="02020603050405020304" pitchFamily="18" charset="0"/>
                <a:cs typeface="Times New Roman" panose="02020603050405020304" pitchFamily="18" charset="0"/>
              </a:rPr>
              <a:t>.</a:t>
            </a:r>
            <a:endParaRPr lang="el-GR" sz="2400" b="1" kern="1200" dirty="0">
              <a:solidFill>
                <a:schemeClr val="accent2"/>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3ED7DE94-A23B-035F-4356-D8C9D6478D7C}"/>
              </a:ext>
            </a:extLst>
          </p:cNvPr>
          <p:cNvSpPr txBox="1"/>
          <p:nvPr/>
        </p:nvSpPr>
        <p:spPr>
          <a:xfrm>
            <a:off x="8665028" y="5823857"/>
            <a:ext cx="3526972" cy="923330"/>
          </a:xfrm>
          <a:prstGeom prst="rect">
            <a:avLst/>
          </a:prstGeom>
          <a:noFill/>
        </p:spPr>
        <p:txBody>
          <a:bodyPr wrap="square" rtlCol="0">
            <a:spAutoFit/>
          </a:bodyPr>
          <a:lstStyle/>
          <a:p>
            <a:r>
              <a:rPr lang="el-GR" i="1" dirty="0"/>
              <a:t>(</a:t>
            </a:r>
            <a:r>
              <a:rPr lang="el-GR" i="1" dirty="0" err="1"/>
              <a:t>Kakos</a:t>
            </a:r>
            <a:r>
              <a:rPr lang="el-GR" i="1" dirty="0"/>
              <a:t> &amp; </a:t>
            </a:r>
            <a:r>
              <a:rPr lang="el-GR" i="1" dirty="0" err="1"/>
              <a:t>Palaiologou</a:t>
            </a:r>
            <a:r>
              <a:rPr lang="el-GR" i="1" dirty="0"/>
              <a:t>, 2014; </a:t>
            </a:r>
            <a:r>
              <a:rPr lang="el-GR" i="1" dirty="0" err="1"/>
              <a:t>Gropas</a:t>
            </a:r>
            <a:r>
              <a:rPr lang="el-GR" i="1" dirty="0"/>
              <a:t> &amp; </a:t>
            </a:r>
            <a:r>
              <a:rPr lang="el-GR" i="1" dirty="0" err="1"/>
              <a:t>Triantafyllidou</a:t>
            </a:r>
            <a:r>
              <a:rPr lang="el-GR" i="1" dirty="0"/>
              <a:t>, 2011; </a:t>
            </a:r>
            <a:r>
              <a:rPr lang="el-GR" i="1" dirty="0" err="1"/>
              <a:t>Freire</a:t>
            </a:r>
            <a:r>
              <a:rPr lang="el-GR" i="1" dirty="0"/>
              <a:t>, 1996)</a:t>
            </a:r>
          </a:p>
        </p:txBody>
      </p:sp>
    </p:spTree>
    <p:extLst>
      <p:ext uri="{BB962C8B-B14F-4D97-AF65-F5344CB8AC3E}">
        <p14:creationId xmlns:p14="http://schemas.microsoft.com/office/powerpoint/2010/main" val="1045110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958DF671-858C-44E8-7267-A958CC4067C4}"/>
              </a:ext>
            </a:extLst>
          </p:cNvPr>
          <p:cNvSpPr>
            <a:spLocks noGrp="1"/>
          </p:cNvSpPr>
          <p:nvPr>
            <p:ph type="title"/>
          </p:nvPr>
        </p:nvSpPr>
        <p:spPr>
          <a:xfrm>
            <a:off x="838200" y="673770"/>
            <a:ext cx="3220329" cy="2027227"/>
          </a:xfrm>
        </p:spPr>
        <p:txBody>
          <a:bodyPr anchor="t">
            <a:normAutofit/>
          </a:bodyPr>
          <a:lstStyle/>
          <a:p>
            <a:r>
              <a:rPr lang="en-US" sz="4600">
                <a:solidFill>
                  <a:srgbClr val="FFFFFF"/>
                </a:solidFill>
              </a:rPr>
              <a:t>Significance of this study</a:t>
            </a:r>
            <a:endParaRPr lang="el-GR" sz="4600">
              <a:solidFill>
                <a:srgbClr val="FFFFFF"/>
              </a:solidFill>
            </a:endParaRPr>
          </a:p>
        </p:txBody>
      </p:sp>
      <p:grpSp>
        <p:nvGrpSpPr>
          <p:cNvPr id="3" name="Ομάδα 2">
            <a:extLst>
              <a:ext uri="{FF2B5EF4-FFF2-40B4-BE49-F238E27FC236}">
                <a16:creationId xmlns:a16="http://schemas.microsoft.com/office/drawing/2014/main" id="{08E44295-0B1F-E17D-B69B-8863E43FE78B}"/>
              </a:ext>
            </a:extLst>
          </p:cNvPr>
          <p:cNvGrpSpPr/>
          <p:nvPr/>
        </p:nvGrpSpPr>
        <p:grpSpPr>
          <a:xfrm>
            <a:off x="4572000" y="-207873"/>
            <a:ext cx="7565211" cy="6779360"/>
            <a:chOff x="4532933" y="-109901"/>
            <a:chExt cx="7565211" cy="6779360"/>
          </a:xfrm>
        </p:grpSpPr>
        <p:sp>
          <p:nvSpPr>
            <p:cNvPr id="5" name="Ελεύθερη σχεδίαση: Σχήμα 4">
              <a:extLst>
                <a:ext uri="{FF2B5EF4-FFF2-40B4-BE49-F238E27FC236}">
                  <a16:creationId xmlns:a16="http://schemas.microsoft.com/office/drawing/2014/main" id="{FDB3B85C-5791-D333-EDE5-2BE2665A7C8C}"/>
                </a:ext>
              </a:extLst>
            </p:cNvPr>
            <p:cNvSpPr/>
            <p:nvPr/>
          </p:nvSpPr>
          <p:spPr>
            <a:xfrm>
              <a:off x="9202355" y="290065"/>
              <a:ext cx="1463804" cy="1206445"/>
            </a:xfrm>
            <a:custGeom>
              <a:avLst/>
              <a:gdLst>
                <a:gd name="csX0" fmla="*/ 0 w 1206445"/>
                <a:gd name="csY0" fmla="*/ 0 h 1206445"/>
                <a:gd name="csX1" fmla="*/ 1206445 w 1206445"/>
                <a:gd name="csY1" fmla="*/ 0 h 1206445"/>
                <a:gd name="csX2" fmla="*/ 1206445 w 1206445"/>
                <a:gd name="csY2" fmla="*/ 1206445 h 1206445"/>
                <a:gd name="csX3" fmla="*/ 0 w 1206445"/>
                <a:gd name="csY3" fmla="*/ 1206445 h 1206445"/>
                <a:gd name="csX4" fmla="*/ 0 w 1206445"/>
                <a:gd name="csY4" fmla="*/ 0 h 1206445"/>
              </a:gdLst>
              <a:ahLst/>
              <a:cxnLst>
                <a:cxn ang="0">
                  <a:pos x="csX0" y="csY0"/>
                </a:cxn>
                <a:cxn ang="0">
                  <a:pos x="csX1" y="csY1"/>
                </a:cxn>
                <a:cxn ang="0">
                  <a:pos x="csX2" y="csY2"/>
                </a:cxn>
                <a:cxn ang="0">
                  <a:pos x="csX3" y="csY3"/>
                </a:cxn>
                <a:cxn ang="0">
                  <a:pos x="csX4" y="csY4"/>
                </a:cxn>
              </a:cxnLst>
              <a:rect l="l" t="t" r="r" b="b"/>
              <a:pathLst>
                <a:path w="1206445" h="1206445">
                  <a:moveTo>
                    <a:pt x="0" y="0"/>
                  </a:moveTo>
                  <a:lnTo>
                    <a:pt x="1206445" y="0"/>
                  </a:lnTo>
                  <a:lnTo>
                    <a:pt x="1206445" y="1206445"/>
                  </a:lnTo>
                  <a:lnTo>
                    <a:pt x="0" y="12064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Changes in Dublin regulation this summer </a:t>
              </a:r>
            </a:p>
          </p:txBody>
        </p:sp>
        <p:sp>
          <p:nvSpPr>
            <p:cNvPr id="6" name="Βέλος: Κυκλικό 5">
              <a:extLst>
                <a:ext uri="{FF2B5EF4-FFF2-40B4-BE49-F238E27FC236}">
                  <a16:creationId xmlns:a16="http://schemas.microsoft.com/office/drawing/2014/main" id="{63F2DA6A-7CF3-DB7D-ABEB-8C20B38ED2E3}"/>
                </a:ext>
              </a:extLst>
            </p:cNvPr>
            <p:cNvSpPr/>
            <p:nvPr/>
          </p:nvSpPr>
          <p:spPr>
            <a:xfrm>
              <a:off x="5652981" y="-109901"/>
              <a:ext cx="6253667" cy="6253667"/>
            </a:xfrm>
            <a:prstGeom prst="circularArrow">
              <a:avLst>
                <a:gd name="adj1" fmla="val 3762"/>
                <a:gd name="adj2" fmla="val 234714"/>
                <a:gd name="adj3" fmla="val 19827483"/>
                <a:gd name="adj4" fmla="val 18970088"/>
                <a:gd name="adj5" fmla="val 438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7" name="Ελεύθερη σχεδίαση: Σχήμα 6">
              <a:extLst>
                <a:ext uri="{FF2B5EF4-FFF2-40B4-BE49-F238E27FC236}">
                  <a16:creationId xmlns:a16="http://schemas.microsoft.com/office/drawing/2014/main" id="{F8161D35-2FA4-BEF5-E1E0-058FA19692D6}"/>
                </a:ext>
              </a:extLst>
            </p:cNvPr>
            <p:cNvSpPr/>
            <p:nvPr/>
          </p:nvSpPr>
          <p:spPr>
            <a:xfrm>
              <a:off x="9633858" y="1951968"/>
              <a:ext cx="2221166" cy="1206445"/>
            </a:xfrm>
            <a:custGeom>
              <a:avLst/>
              <a:gdLst>
                <a:gd name="csX0" fmla="*/ 0 w 1206445"/>
                <a:gd name="csY0" fmla="*/ 0 h 1206445"/>
                <a:gd name="csX1" fmla="*/ 1206445 w 1206445"/>
                <a:gd name="csY1" fmla="*/ 0 h 1206445"/>
                <a:gd name="csX2" fmla="*/ 1206445 w 1206445"/>
                <a:gd name="csY2" fmla="*/ 1206445 h 1206445"/>
                <a:gd name="csX3" fmla="*/ 0 w 1206445"/>
                <a:gd name="csY3" fmla="*/ 1206445 h 1206445"/>
                <a:gd name="csX4" fmla="*/ 0 w 1206445"/>
                <a:gd name="csY4" fmla="*/ 0 h 1206445"/>
              </a:gdLst>
              <a:ahLst/>
              <a:cxnLst>
                <a:cxn ang="0">
                  <a:pos x="csX0" y="csY0"/>
                </a:cxn>
                <a:cxn ang="0">
                  <a:pos x="csX1" y="csY1"/>
                </a:cxn>
                <a:cxn ang="0">
                  <a:pos x="csX2" y="csY2"/>
                </a:cxn>
                <a:cxn ang="0">
                  <a:pos x="csX3" y="csY3"/>
                </a:cxn>
                <a:cxn ang="0">
                  <a:pos x="csX4" y="csY4"/>
                </a:cxn>
              </a:cxnLst>
              <a:rect l="l" t="t" r="r" b="b"/>
              <a:pathLst>
                <a:path w="1206445" h="1206445">
                  <a:moveTo>
                    <a:pt x="0" y="0"/>
                  </a:moveTo>
                  <a:lnTo>
                    <a:pt x="1206445" y="0"/>
                  </a:lnTo>
                  <a:lnTo>
                    <a:pt x="1206445" y="1206445"/>
                  </a:lnTo>
                  <a:lnTo>
                    <a:pt x="0" y="12064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-Migration solidarity for Greece means money and not less responsibility </a:t>
              </a:r>
            </a:p>
          </p:txBody>
        </p:sp>
        <p:sp>
          <p:nvSpPr>
            <p:cNvPr id="8" name="Βέλος: Κυκλικό 7">
              <a:extLst>
                <a:ext uri="{FF2B5EF4-FFF2-40B4-BE49-F238E27FC236}">
                  <a16:creationId xmlns:a16="http://schemas.microsoft.com/office/drawing/2014/main" id="{9D99126C-6F06-71D5-A0C8-A1A6A7FEF2EE}"/>
                </a:ext>
              </a:extLst>
            </p:cNvPr>
            <p:cNvSpPr/>
            <p:nvPr/>
          </p:nvSpPr>
          <p:spPr>
            <a:xfrm>
              <a:off x="5601356" y="53070"/>
              <a:ext cx="6253667" cy="6253667"/>
            </a:xfrm>
            <a:prstGeom prst="circularArrow">
              <a:avLst>
                <a:gd name="adj1" fmla="val 3762"/>
                <a:gd name="adj2" fmla="val 234714"/>
                <a:gd name="adj3" fmla="val 1230598"/>
                <a:gd name="adj4" fmla="val 441619"/>
                <a:gd name="adj5" fmla="val 438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9" name="Ελεύθερη σχεδίαση: Σχήμα 8">
              <a:extLst>
                <a:ext uri="{FF2B5EF4-FFF2-40B4-BE49-F238E27FC236}">
                  <a16:creationId xmlns:a16="http://schemas.microsoft.com/office/drawing/2014/main" id="{1D6EB2B6-461F-0AE4-A096-A580F1A242E1}"/>
                </a:ext>
              </a:extLst>
            </p:cNvPr>
            <p:cNvSpPr/>
            <p:nvPr/>
          </p:nvSpPr>
          <p:spPr>
            <a:xfrm>
              <a:off x="9299291" y="4360947"/>
              <a:ext cx="2798853" cy="1206445"/>
            </a:xfrm>
            <a:custGeom>
              <a:avLst/>
              <a:gdLst>
                <a:gd name="csX0" fmla="*/ 0 w 1206445"/>
                <a:gd name="csY0" fmla="*/ 0 h 1206445"/>
                <a:gd name="csX1" fmla="*/ 1206445 w 1206445"/>
                <a:gd name="csY1" fmla="*/ 0 h 1206445"/>
                <a:gd name="csX2" fmla="*/ 1206445 w 1206445"/>
                <a:gd name="csY2" fmla="*/ 1206445 h 1206445"/>
                <a:gd name="csX3" fmla="*/ 0 w 1206445"/>
                <a:gd name="csY3" fmla="*/ 1206445 h 1206445"/>
                <a:gd name="csX4" fmla="*/ 0 w 1206445"/>
                <a:gd name="csY4" fmla="*/ 0 h 1206445"/>
              </a:gdLst>
              <a:ahLst/>
              <a:cxnLst>
                <a:cxn ang="0">
                  <a:pos x="csX0" y="csY0"/>
                </a:cxn>
                <a:cxn ang="0">
                  <a:pos x="csX1" y="csY1"/>
                </a:cxn>
                <a:cxn ang="0">
                  <a:pos x="csX2" y="csY2"/>
                </a:cxn>
                <a:cxn ang="0">
                  <a:pos x="csX3" y="csY3"/>
                </a:cxn>
                <a:cxn ang="0">
                  <a:pos x="csX4" y="csY4"/>
                </a:cxn>
              </a:cxnLst>
              <a:rect l="l" t="t" r="r" b="b"/>
              <a:pathLst>
                <a:path w="1206445" h="1206445">
                  <a:moveTo>
                    <a:pt x="0" y="0"/>
                  </a:moveTo>
                  <a:lnTo>
                    <a:pt x="1206445" y="0"/>
                  </a:lnTo>
                  <a:lnTo>
                    <a:pt x="1206445" y="1206445"/>
                  </a:lnTo>
                  <a:lnTo>
                    <a:pt x="0" y="12064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-Returnees from EU to first country of entry, means Greece will receive migrants from EU too</a:t>
              </a:r>
            </a:p>
          </p:txBody>
        </p:sp>
        <p:sp>
          <p:nvSpPr>
            <p:cNvPr id="10" name="Βέλος: Κυκλικό 9">
              <a:extLst>
                <a:ext uri="{FF2B5EF4-FFF2-40B4-BE49-F238E27FC236}">
                  <a16:creationId xmlns:a16="http://schemas.microsoft.com/office/drawing/2014/main" id="{4D43AA84-4542-3AEC-EA6B-2C40A57BDF31}"/>
                </a:ext>
              </a:extLst>
            </p:cNvPr>
            <p:cNvSpPr/>
            <p:nvPr/>
          </p:nvSpPr>
          <p:spPr>
            <a:xfrm>
              <a:off x="5844477" y="284693"/>
              <a:ext cx="6253667" cy="6253667"/>
            </a:xfrm>
            <a:prstGeom prst="circularArrow">
              <a:avLst>
                <a:gd name="adj1" fmla="val 3762"/>
                <a:gd name="adj2" fmla="val 234714"/>
                <a:gd name="adj3" fmla="val 4437812"/>
                <a:gd name="adj4" fmla="val 3731684"/>
                <a:gd name="adj5" fmla="val 438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11" name="Ελεύθερη σχεδίαση: Σχήμα 10">
              <a:extLst>
                <a:ext uri="{FF2B5EF4-FFF2-40B4-BE49-F238E27FC236}">
                  <a16:creationId xmlns:a16="http://schemas.microsoft.com/office/drawing/2014/main" id="{084FB1B0-D9D9-8AB0-81FF-25E587F3038A}"/>
                </a:ext>
              </a:extLst>
            </p:cNvPr>
            <p:cNvSpPr/>
            <p:nvPr/>
          </p:nvSpPr>
          <p:spPr>
            <a:xfrm>
              <a:off x="7591254" y="5463014"/>
              <a:ext cx="1617229" cy="1206445"/>
            </a:xfrm>
            <a:custGeom>
              <a:avLst/>
              <a:gdLst>
                <a:gd name="csX0" fmla="*/ 0 w 1206445"/>
                <a:gd name="csY0" fmla="*/ 0 h 1206445"/>
                <a:gd name="csX1" fmla="*/ 1206445 w 1206445"/>
                <a:gd name="csY1" fmla="*/ 0 h 1206445"/>
                <a:gd name="csX2" fmla="*/ 1206445 w 1206445"/>
                <a:gd name="csY2" fmla="*/ 1206445 h 1206445"/>
                <a:gd name="csX3" fmla="*/ 0 w 1206445"/>
                <a:gd name="csY3" fmla="*/ 1206445 h 1206445"/>
                <a:gd name="csX4" fmla="*/ 0 w 1206445"/>
                <a:gd name="csY4" fmla="*/ 0 h 1206445"/>
              </a:gdLst>
              <a:ahLst/>
              <a:cxnLst>
                <a:cxn ang="0">
                  <a:pos x="csX0" y="csY0"/>
                </a:cxn>
                <a:cxn ang="0">
                  <a:pos x="csX1" y="csY1"/>
                </a:cxn>
                <a:cxn ang="0">
                  <a:pos x="csX2" y="csY2"/>
                </a:cxn>
                <a:cxn ang="0">
                  <a:pos x="csX3" y="csY3"/>
                </a:cxn>
                <a:cxn ang="0">
                  <a:pos x="csX4" y="csY4"/>
                </a:cxn>
              </a:cxnLst>
              <a:rect l="l" t="t" r="r" b="b"/>
              <a:pathLst>
                <a:path w="1206445" h="1206445">
                  <a:moveTo>
                    <a:pt x="0" y="0"/>
                  </a:moveTo>
                  <a:lnTo>
                    <a:pt x="1206445" y="0"/>
                  </a:lnTo>
                  <a:lnTo>
                    <a:pt x="1206445" y="1206445"/>
                  </a:lnTo>
                  <a:lnTo>
                    <a:pt x="0" y="12064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Shortages of teacher personnel and material </a:t>
              </a:r>
            </a:p>
          </p:txBody>
        </p:sp>
        <p:sp>
          <p:nvSpPr>
            <p:cNvPr id="12" name="Βέλος: Κυκλικό 11">
              <a:extLst>
                <a:ext uri="{FF2B5EF4-FFF2-40B4-BE49-F238E27FC236}">
                  <a16:creationId xmlns:a16="http://schemas.microsoft.com/office/drawing/2014/main" id="{0F119815-84FB-F1D8-6201-D3F37A2EB485}"/>
                </a:ext>
              </a:extLst>
            </p:cNvPr>
            <p:cNvSpPr/>
            <p:nvPr/>
          </p:nvSpPr>
          <p:spPr>
            <a:xfrm>
              <a:off x="4947466" y="343612"/>
              <a:ext cx="6253667" cy="6253667"/>
            </a:xfrm>
            <a:prstGeom prst="circularArrow">
              <a:avLst>
                <a:gd name="adj1" fmla="val 3762"/>
                <a:gd name="adj2" fmla="val 234714"/>
                <a:gd name="adj3" fmla="val 7257810"/>
                <a:gd name="adj4" fmla="val 6514903"/>
                <a:gd name="adj5" fmla="val 438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13" name="Ελεύθερη σχεδίαση: Σχήμα 12">
              <a:extLst>
                <a:ext uri="{FF2B5EF4-FFF2-40B4-BE49-F238E27FC236}">
                  <a16:creationId xmlns:a16="http://schemas.microsoft.com/office/drawing/2014/main" id="{FEE1FC85-2C0B-DA3F-7A58-3427287CAFAC}"/>
                </a:ext>
              </a:extLst>
            </p:cNvPr>
            <p:cNvSpPr/>
            <p:nvPr/>
          </p:nvSpPr>
          <p:spPr>
            <a:xfrm>
              <a:off x="4850929" y="4435111"/>
              <a:ext cx="1946560" cy="1206445"/>
            </a:xfrm>
            <a:custGeom>
              <a:avLst/>
              <a:gdLst>
                <a:gd name="csX0" fmla="*/ 0 w 1206445"/>
                <a:gd name="csY0" fmla="*/ 0 h 1206445"/>
                <a:gd name="csX1" fmla="*/ 1206445 w 1206445"/>
                <a:gd name="csY1" fmla="*/ 0 h 1206445"/>
                <a:gd name="csX2" fmla="*/ 1206445 w 1206445"/>
                <a:gd name="csY2" fmla="*/ 1206445 h 1206445"/>
                <a:gd name="csX3" fmla="*/ 0 w 1206445"/>
                <a:gd name="csY3" fmla="*/ 1206445 h 1206445"/>
                <a:gd name="csX4" fmla="*/ 0 w 1206445"/>
                <a:gd name="csY4" fmla="*/ 0 h 1206445"/>
              </a:gdLst>
              <a:ahLst/>
              <a:cxnLst>
                <a:cxn ang="0">
                  <a:pos x="csX0" y="csY0"/>
                </a:cxn>
                <a:cxn ang="0">
                  <a:pos x="csX1" y="csY1"/>
                </a:cxn>
                <a:cxn ang="0">
                  <a:pos x="csX2" y="csY2"/>
                </a:cxn>
                <a:cxn ang="0">
                  <a:pos x="csX3" y="csY3"/>
                </a:cxn>
                <a:cxn ang="0">
                  <a:pos x="csX4" y="csY4"/>
                </a:cxn>
              </a:cxnLst>
              <a:rect l="l" t="t" r="r" b="b"/>
              <a:pathLst>
                <a:path w="1206445" h="1206445">
                  <a:moveTo>
                    <a:pt x="0" y="0"/>
                  </a:moveTo>
                  <a:lnTo>
                    <a:pt x="1206445" y="0"/>
                  </a:lnTo>
                  <a:lnTo>
                    <a:pt x="1206445" y="1206445"/>
                  </a:lnTo>
                  <a:lnTo>
                    <a:pt x="0" y="12064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No provisions taken from the state for migrant education</a:t>
              </a:r>
            </a:p>
          </p:txBody>
        </p:sp>
        <p:sp>
          <p:nvSpPr>
            <p:cNvPr id="14" name="Βέλος: Κυκλικό 13">
              <a:extLst>
                <a:ext uri="{FF2B5EF4-FFF2-40B4-BE49-F238E27FC236}">
                  <a16:creationId xmlns:a16="http://schemas.microsoft.com/office/drawing/2014/main" id="{87D77A75-1678-4330-BC0E-DE80773426E0}"/>
                </a:ext>
              </a:extLst>
            </p:cNvPr>
            <p:cNvSpPr/>
            <p:nvPr/>
          </p:nvSpPr>
          <p:spPr>
            <a:xfrm>
              <a:off x="5085643" y="260721"/>
              <a:ext cx="6253667" cy="6253667"/>
            </a:xfrm>
            <a:prstGeom prst="circularArrow">
              <a:avLst>
                <a:gd name="adj1" fmla="val 3762"/>
                <a:gd name="adj2" fmla="val 234714"/>
                <a:gd name="adj3" fmla="val 10608201"/>
                <a:gd name="adj4" fmla="val 9825778"/>
                <a:gd name="adj5" fmla="val 438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15" name="Ελεύθερη σχεδίαση: Σχήμα 14">
              <a:extLst>
                <a:ext uri="{FF2B5EF4-FFF2-40B4-BE49-F238E27FC236}">
                  <a16:creationId xmlns:a16="http://schemas.microsoft.com/office/drawing/2014/main" id="{7042C709-4872-AAFD-5D2D-FDBB37E0F236}"/>
                </a:ext>
              </a:extLst>
            </p:cNvPr>
            <p:cNvSpPr/>
            <p:nvPr/>
          </p:nvSpPr>
          <p:spPr>
            <a:xfrm>
              <a:off x="4532933" y="1951968"/>
              <a:ext cx="1722159" cy="1206445"/>
            </a:xfrm>
            <a:custGeom>
              <a:avLst/>
              <a:gdLst>
                <a:gd name="csX0" fmla="*/ 0 w 1206445"/>
                <a:gd name="csY0" fmla="*/ 0 h 1206445"/>
                <a:gd name="csX1" fmla="*/ 1206445 w 1206445"/>
                <a:gd name="csY1" fmla="*/ 0 h 1206445"/>
                <a:gd name="csX2" fmla="*/ 1206445 w 1206445"/>
                <a:gd name="csY2" fmla="*/ 1206445 h 1206445"/>
                <a:gd name="csX3" fmla="*/ 0 w 1206445"/>
                <a:gd name="csY3" fmla="*/ 1206445 h 1206445"/>
                <a:gd name="csX4" fmla="*/ 0 w 1206445"/>
                <a:gd name="csY4" fmla="*/ 0 h 1206445"/>
              </a:gdLst>
              <a:ahLst/>
              <a:cxnLst>
                <a:cxn ang="0">
                  <a:pos x="csX0" y="csY0"/>
                </a:cxn>
                <a:cxn ang="0">
                  <a:pos x="csX1" y="csY1"/>
                </a:cxn>
                <a:cxn ang="0">
                  <a:pos x="csX2" y="csY2"/>
                </a:cxn>
                <a:cxn ang="0">
                  <a:pos x="csX3" y="csY3"/>
                </a:cxn>
                <a:cxn ang="0">
                  <a:pos x="csX4" y="csY4"/>
                </a:cxn>
              </a:cxnLst>
              <a:rect l="l" t="t" r="r" b="b"/>
              <a:pathLst>
                <a:path w="1206445" h="1206445">
                  <a:moveTo>
                    <a:pt x="0" y="0"/>
                  </a:moveTo>
                  <a:lnTo>
                    <a:pt x="1206445" y="0"/>
                  </a:lnTo>
                  <a:lnTo>
                    <a:pt x="1206445" y="1206445"/>
                  </a:lnTo>
                  <a:lnTo>
                    <a:pt x="0" y="12064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Limited research in mainstream schools</a:t>
              </a:r>
            </a:p>
          </p:txBody>
        </p:sp>
        <p:sp>
          <p:nvSpPr>
            <p:cNvPr id="16" name="Βέλος: Κυκλικό 15">
              <a:extLst>
                <a:ext uri="{FF2B5EF4-FFF2-40B4-BE49-F238E27FC236}">
                  <a16:creationId xmlns:a16="http://schemas.microsoft.com/office/drawing/2014/main" id="{DFCF85CF-3907-F1FF-0197-5DB3DB31FF13}"/>
                </a:ext>
              </a:extLst>
            </p:cNvPr>
            <p:cNvSpPr/>
            <p:nvPr/>
          </p:nvSpPr>
          <p:spPr>
            <a:xfrm>
              <a:off x="4967809" y="98905"/>
              <a:ext cx="6253667" cy="6253667"/>
            </a:xfrm>
            <a:prstGeom prst="circularArrow">
              <a:avLst>
                <a:gd name="adj1" fmla="val 3762"/>
                <a:gd name="adj2" fmla="val 234714"/>
                <a:gd name="adj3" fmla="val 13560194"/>
                <a:gd name="adj4" fmla="val 12903815"/>
                <a:gd name="adj5" fmla="val 438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17" name="Ελεύθερη σχεδίαση: Σχήμα 16">
              <a:extLst>
                <a:ext uri="{FF2B5EF4-FFF2-40B4-BE49-F238E27FC236}">
                  <a16:creationId xmlns:a16="http://schemas.microsoft.com/office/drawing/2014/main" id="{7964E623-7AFC-87E8-3B4B-9D69EDE1F12B}"/>
                </a:ext>
              </a:extLst>
            </p:cNvPr>
            <p:cNvSpPr/>
            <p:nvPr/>
          </p:nvSpPr>
          <p:spPr>
            <a:xfrm>
              <a:off x="6348597" y="201802"/>
              <a:ext cx="1463804" cy="1206445"/>
            </a:xfrm>
            <a:custGeom>
              <a:avLst/>
              <a:gdLst>
                <a:gd name="csX0" fmla="*/ 0 w 1206445"/>
                <a:gd name="csY0" fmla="*/ 0 h 1206445"/>
                <a:gd name="csX1" fmla="*/ 1206445 w 1206445"/>
                <a:gd name="csY1" fmla="*/ 0 h 1206445"/>
                <a:gd name="csX2" fmla="*/ 1206445 w 1206445"/>
                <a:gd name="csY2" fmla="*/ 1206445 h 1206445"/>
                <a:gd name="csX3" fmla="*/ 0 w 1206445"/>
                <a:gd name="csY3" fmla="*/ 1206445 h 1206445"/>
                <a:gd name="csX4" fmla="*/ 0 w 1206445"/>
                <a:gd name="csY4" fmla="*/ 0 h 1206445"/>
              </a:gdLst>
              <a:ahLst/>
              <a:cxnLst>
                <a:cxn ang="0">
                  <a:pos x="csX0" y="csY0"/>
                </a:cxn>
                <a:cxn ang="0">
                  <a:pos x="csX1" y="csY1"/>
                </a:cxn>
                <a:cxn ang="0">
                  <a:pos x="csX2" y="csY2"/>
                </a:cxn>
                <a:cxn ang="0">
                  <a:pos x="csX3" y="csY3"/>
                </a:cxn>
                <a:cxn ang="0">
                  <a:pos x="csX4" y="csY4"/>
                </a:cxn>
              </a:cxnLst>
              <a:rect l="l" t="t" r="r" b="b"/>
              <a:pathLst>
                <a:path w="1206445" h="1206445">
                  <a:moveTo>
                    <a:pt x="0" y="0"/>
                  </a:moveTo>
                  <a:lnTo>
                    <a:pt x="1206445" y="0"/>
                  </a:lnTo>
                  <a:lnTo>
                    <a:pt x="1206445" y="1206445"/>
                  </a:lnTo>
                  <a:lnTo>
                    <a:pt x="0" y="12064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kern="1200" dirty="0" err="1">
                  <a:latin typeface="Times New Roman" panose="02020603050405020304" pitchFamily="18" charset="0"/>
                  <a:cs typeface="Times New Roman" panose="02020603050405020304" pitchFamily="18" charset="0"/>
                </a:rPr>
                <a:t>Rural</a:t>
              </a:r>
              <a:r>
                <a:rPr lang="el-GR" sz="2000" kern="1200" dirty="0">
                  <a:latin typeface="Times New Roman" panose="02020603050405020304" pitchFamily="18" charset="0"/>
                  <a:cs typeface="Times New Roman" panose="02020603050405020304" pitchFamily="18" charset="0"/>
                </a:rPr>
                <a:t> </a:t>
              </a:r>
              <a:r>
                <a:rPr lang="el-GR" sz="2000" kern="1200" dirty="0" err="1">
                  <a:latin typeface="Times New Roman" panose="02020603050405020304" pitchFamily="18" charset="0"/>
                  <a:cs typeface="Times New Roman" panose="02020603050405020304" pitchFamily="18" charset="0"/>
                </a:rPr>
                <a:t>schools</a:t>
              </a:r>
              <a:r>
                <a:rPr lang="el-GR" sz="2000" kern="1200" dirty="0">
                  <a:latin typeface="Times New Roman" panose="02020603050405020304" pitchFamily="18" charset="0"/>
                  <a:cs typeface="Times New Roman" panose="02020603050405020304" pitchFamily="18" charset="0"/>
                </a:rPr>
                <a:t> </a:t>
              </a:r>
              <a:r>
                <a:rPr lang="el-GR" sz="2000" kern="1200" dirty="0" err="1">
                  <a:latin typeface="Times New Roman" panose="02020603050405020304" pitchFamily="18" charset="0"/>
                  <a:cs typeface="Times New Roman" panose="02020603050405020304" pitchFamily="18" charset="0"/>
                </a:rPr>
                <a:t>remain</a:t>
              </a:r>
              <a:r>
                <a:rPr lang="el-GR" sz="2000" kern="1200" dirty="0">
                  <a:latin typeface="Times New Roman" panose="02020603050405020304" pitchFamily="18" charset="0"/>
                  <a:cs typeface="Times New Roman" panose="02020603050405020304" pitchFamily="18" charset="0"/>
                </a:rPr>
                <a:t> </a:t>
              </a:r>
              <a:r>
                <a:rPr lang="el-GR" sz="2000" kern="1200" dirty="0" err="1">
                  <a:latin typeface="Times New Roman" panose="02020603050405020304" pitchFamily="18" charset="0"/>
                  <a:cs typeface="Times New Roman" panose="02020603050405020304" pitchFamily="18" charset="0"/>
                </a:rPr>
                <a:t>under-researched</a:t>
              </a:r>
              <a:endParaRPr lang="en-US" sz="2000" kern="1200" dirty="0">
                <a:latin typeface="Times New Roman" panose="02020603050405020304" pitchFamily="18" charset="0"/>
                <a:cs typeface="Times New Roman" panose="02020603050405020304" pitchFamily="18" charset="0"/>
              </a:endParaRPr>
            </a:p>
          </p:txBody>
        </p:sp>
        <p:sp>
          <p:nvSpPr>
            <p:cNvPr id="18" name="Βέλος: Κυκλικό 17">
              <a:extLst>
                <a:ext uri="{FF2B5EF4-FFF2-40B4-BE49-F238E27FC236}">
                  <a16:creationId xmlns:a16="http://schemas.microsoft.com/office/drawing/2014/main" id="{35557AA7-2337-5745-619B-690465C7E06A}"/>
                </a:ext>
              </a:extLst>
            </p:cNvPr>
            <p:cNvSpPr/>
            <p:nvPr/>
          </p:nvSpPr>
          <p:spPr>
            <a:xfrm>
              <a:off x="5267181" y="225774"/>
              <a:ext cx="6253667" cy="6253667"/>
            </a:xfrm>
            <a:prstGeom prst="circularArrow">
              <a:avLst>
                <a:gd name="adj1" fmla="val 3762"/>
                <a:gd name="adj2" fmla="val 234714"/>
                <a:gd name="adj3" fmla="val 16741388"/>
                <a:gd name="adj4" fmla="val 15930431"/>
                <a:gd name="adj5" fmla="val 438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grpSp>
      <p:sp>
        <p:nvSpPr>
          <p:cNvPr id="4" name="TextBox 3">
            <a:extLst>
              <a:ext uri="{FF2B5EF4-FFF2-40B4-BE49-F238E27FC236}">
                <a16:creationId xmlns:a16="http://schemas.microsoft.com/office/drawing/2014/main" id="{A9DD3411-DB32-2712-6B55-DA3208A85A2D}"/>
              </a:ext>
            </a:extLst>
          </p:cNvPr>
          <p:cNvSpPr txBox="1"/>
          <p:nvPr/>
        </p:nvSpPr>
        <p:spPr>
          <a:xfrm>
            <a:off x="446315" y="6150429"/>
            <a:ext cx="3287486" cy="646331"/>
          </a:xfrm>
          <a:prstGeom prst="rect">
            <a:avLst/>
          </a:prstGeom>
          <a:noFill/>
        </p:spPr>
        <p:txBody>
          <a:bodyPr wrap="square" rtlCol="0">
            <a:spAutoFit/>
          </a:bodyPr>
          <a:lstStyle/>
          <a:p>
            <a:r>
              <a:rPr lang="el-GR" i="1" dirty="0">
                <a:latin typeface="Times New Roman" panose="02020603050405020304" pitchFamily="18" charset="0"/>
                <a:cs typeface="Times New Roman" panose="02020603050405020304" pitchFamily="18" charset="0"/>
              </a:rPr>
              <a:t>(European Commission, 2026)</a:t>
            </a:r>
            <a:endParaRPr lang="en-US" i="1"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763103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C330E6-12D4-6B1E-FE0D-F2FA100EA4C3}"/>
              </a:ext>
            </a:extLst>
          </p:cNvPr>
          <p:cNvSpPr>
            <a:spLocks noGrp="1"/>
          </p:cNvSpPr>
          <p:nvPr>
            <p:ph type="title"/>
          </p:nvPr>
        </p:nvSpPr>
        <p:spPr>
          <a:xfrm>
            <a:off x="838200" y="365125"/>
            <a:ext cx="10515600" cy="864961"/>
          </a:xfrm>
        </p:spPr>
        <p:txBody>
          <a:bodyPr>
            <a:normAutofit/>
          </a:bodyPr>
          <a:lstStyle/>
          <a:p>
            <a:r>
              <a:rPr lang="el-GR" sz="3200" dirty="0" err="1">
                <a:latin typeface="Times New Roman" panose="02020603050405020304" pitchFamily="18" charset="0"/>
                <a:cs typeface="Times New Roman" panose="02020603050405020304" pitchFamily="18" charset="0"/>
              </a:rPr>
              <a:t>Teachers</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Perspectives</a:t>
            </a:r>
            <a:r>
              <a:rPr lang="el-GR" sz="3200" dirty="0">
                <a:latin typeface="Times New Roman" panose="02020603050405020304" pitchFamily="18" charset="0"/>
                <a:cs typeface="Times New Roman" panose="02020603050405020304" pitchFamily="18" charset="0"/>
              </a:rPr>
              <a:t> for the </a:t>
            </a:r>
            <a:r>
              <a:rPr lang="el-GR" sz="3200" dirty="0" err="1">
                <a:latin typeface="Times New Roman" panose="02020603050405020304" pitchFamily="18" charset="0"/>
                <a:cs typeface="Times New Roman" panose="02020603050405020304" pitchFamily="18" charset="0"/>
              </a:rPr>
              <a:t>Future</a:t>
            </a:r>
            <a:r>
              <a:rPr lang="el-GR" sz="3200" dirty="0">
                <a:latin typeface="Times New Roman" panose="02020603050405020304" pitchFamily="18" charset="0"/>
                <a:cs typeface="Times New Roman" panose="02020603050405020304" pitchFamily="18" charset="0"/>
              </a:rPr>
              <a:t> of </a:t>
            </a:r>
            <a:r>
              <a:rPr lang="el-GR" sz="3200" dirty="0" err="1">
                <a:latin typeface="Times New Roman" panose="02020603050405020304" pitchFamily="18" charset="0"/>
                <a:cs typeface="Times New Roman" panose="02020603050405020304" pitchFamily="18" charset="0"/>
              </a:rPr>
              <a:t>Migrant</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Education</a:t>
            </a:r>
            <a:endParaRPr lang="el-GR" sz="32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B2FB5DA8-0B1F-8A71-9667-CC5697E8CB0C}"/>
              </a:ext>
            </a:extLst>
          </p:cNvPr>
          <p:cNvSpPr txBox="1"/>
          <p:nvPr/>
        </p:nvSpPr>
        <p:spPr>
          <a:xfrm>
            <a:off x="239485" y="1469847"/>
            <a:ext cx="4005943" cy="3231654"/>
          </a:xfrm>
          <a:prstGeom prst="rect">
            <a:avLst/>
          </a:prstGeom>
          <a:noFill/>
        </p:spPr>
        <p:txBody>
          <a:bodyPr wrap="square" rtlCol="0">
            <a:spAutoFit/>
          </a:bodyPr>
          <a:lstStyle/>
          <a:p>
            <a:pPr>
              <a:lnSpc>
                <a:spcPct val="150000"/>
              </a:lnSpc>
            </a:pPr>
            <a:r>
              <a:rPr lang="el-GR" sz="2400" b="1" dirty="0">
                <a:latin typeface="Times New Roman" panose="02020603050405020304" pitchFamily="18" charset="0"/>
                <a:cs typeface="Times New Roman" panose="02020603050405020304" pitchFamily="18" charset="0"/>
              </a:rPr>
              <a:t>🎓 Professional</a:t>
            </a:r>
            <a:r>
              <a:rPr lang="en-US"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development</a:t>
            </a:r>
            <a:endParaRPr lang="el-GR" sz="2400" b="1"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Ø"/>
            </a:pPr>
            <a:r>
              <a:rPr lang="el-GR" sz="2400" dirty="0" err="1">
                <a:latin typeface="Times New Roman" panose="02020603050405020304" pitchFamily="18" charset="0"/>
                <a:cs typeface="Times New Roman" panose="02020603050405020304" pitchFamily="18" charset="0"/>
              </a:rPr>
              <a:t>Practical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intercultural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training</a:t>
            </a:r>
            <a:r>
              <a:rPr lang="el-GR" sz="2400" dirty="0">
                <a:latin typeface="Times New Roman" panose="02020603050405020304" pitchFamily="18" charset="0"/>
                <a:cs typeface="Times New Roman" panose="02020603050405020304" pitchFamily="18" charset="0"/>
              </a:rPr>
              <a:t> for </a:t>
            </a:r>
            <a:r>
              <a:rPr lang="el-GR" sz="2400" dirty="0" err="1">
                <a:latin typeface="Times New Roman" panose="02020603050405020304" pitchFamily="18" charset="0"/>
                <a:cs typeface="Times New Roman" panose="02020603050405020304" pitchFamily="18" charset="0"/>
              </a:rPr>
              <a:t>all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teachers</a:t>
            </a:r>
            <a:r>
              <a:rPr lang="el-GR" sz="2400" dirty="0">
                <a:latin typeface="Times New Roman" panose="02020603050405020304" pitchFamily="18" charset="0"/>
                <a:cs typeface="Times New Roman" panose="02020603050405020304" pitchFamily="18" charset="0"/>
              </a:rPr>
              <a:t> </a:t>
            </a:r>
          </a:p>
          <a:p>
            <a:pPr marL="342900" indent="-342900">
              <a:lnSpc>
                <a:spcPct val="150000"/>
              </a:lnSpc>
              <a:buFont typeface="Wingdings" panose="05000000000000000000" pitchFamily="2" charset="2"/>
              <a:buChar char="Ø"/>
            </a:pPr>
            <a:r>
              <a:rPr lang="el-GR" sz="2400" dirty="0" err="1">
                <a:latin typeface="Times New Roman" panose="02020603050405020304" pitchFamily="18" charset="0"/>
                <a:cs typeface="Times New Roman" panose="02020603050405020304" pitchFamily="18" charset="0"/>
              </a:rPr>
              <a:t>Continuous</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professional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development</a:t>
            </a:r>
            <a:endParaRPr lang="el-GR"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endParaRPr lang="el-GR" sz="2400" kern="1200" dirty="0">
              <a:solidFill>
                <a:schemeClr val="tx1"/>
              </a:solidFill>
              <a:latin typeface="+mn-lt"/>
              <a:ea typeface="+mn-ea"/>
              <a:cs typeface="+mn-cs"/>
            </a:endParaRPr>
          </a:p>
        </p:txBody>
      </p:sp>
      <p:sp>
        <p:nvSpPr>
          <p:cNvPr id="6" name="TextBox 5">
            <a:extLst>
              <a:ext uri="{FF2B5EF4-FFF2-40B4-BE49-F238E27FC236}">
                <a16:creationId xmlns:a16="http://schemas.microsoft.com/office/drawing/2014/main" id="{07446724-9169-3423-77F7-80CA9C62844A}"/>
              </a:ext>
            </a:extLst>
          </p:cNvPr>
          <p:cNvSpPr txBox="1"/>
          <p:nvPr/>
        </p:nvSpPr>
        <p:spPr>
          <a:xfrm>
            <a:off x="4245429" y="1470123"/>
            <a:ext cx="3624942" cy="2795958"/>
          </a:xfrm>
          <a:prstGeom prst="rect">
            <a:avLst/>
          </a:prstGeom>
          <a:noFill/>
        </p:spPr>
        <p:txBody>
          <a:bodyPr wrap="square" rtlCol="0">
            <a:spAutoFit/>
          </a:bodyPr>
          <a:lstStyle/>
          <a:p>
            <a:pPr>
              <a:lnSpc>
                <a:spcPct val="150000"/>
              </a:lnSpc>
            </a:pPr>
            <a:r>
              <a:rPr lang="el-GR" sz="2400" b="1" dirty="0">
                <a:latin typeface="Times New Roman" panose="02020603050405020304" pitchFamily="18" charset="0"/>
                <a:cs typeface="Times New Roman" panose="02020603050405020304" pitchFamily="18" charset="0"/>
              </a:rPr>
              <a:t>🏫 Educational</a:t>
            </a:r>
            <a:r>
              <a:rPr lang="en-US"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reform</a:t>
            </a:r>
            <a:endParaRPr lang="el-GR" sz="2400" b="1"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ü"/>
            </a:pPr>
            <a:r>
              <a:rPr lang="el-GR" sz="2400" dirty="0" err="1">
                <a:latin typeface="Times New Roman" panose="02020603050405020304" pitchFamily="18" charset="0"/>
                <a:cs typeface="Times New Roman" panose="02020603050405020304" pitchFamily="18" charset="0"/>
              </a:rPr>
              <a:t>Flexible</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curriculum</a:t>
            </a:r>
            <a:r>
              <a:rPr lang="el-GR" sz="2400" dirty="0">
                <a:latin typeface="Times New Roman" panose="02020603050405020304" pitchFamily="18" charset="0"/>
                <a:cs typeface="Times New Roman" panose="02020603050405020304" pitchFamily="18" charset="0"/>
              </a:rPr>
              <a:t> </a:t>
            </a:r>
          </a:p>
          <a:p>
            <a:pPr marL="342900" indent="-342900">
              <a:lnSpc>
                <a:spcPct val="150000"/>
              </a:lnSpc>
              <a:buFont typeface="Wingdings" panose="05000000000000000000" pitchFamily="2" charset="2"/>
              <a:buChar char="ü"/>
            </a:pPr>
            <a:r>
              <a:rPr lang="el-GR" sz="2400" dirty="0" err="1">
                <a:latin typeface="Times New Roman" panose="02020603050405020304" pitchFamily="18" charset="0"/>
                <a:cs typeface="Times New Roman" panose="02020603050405020304" pitchFamily="18" charset="0"/>
              </a:rPr>
              <a:t>Innovative</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intercultural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methodologies</a:t>
            </a:r>
            <a:r>
              <a:rPr lang="el-GR" sz="2400" dirty="0">
                <a:latin typeface="Times New Roman" panose="02020603050405020304" pitchFamily="18" charset="0"/>
                <a:cs typeface="Times New Roman" panose="02020603050405020304" pitchFamily="18" charset="0"/>
              </a:rPr>
              <a:t> and </a:t>
            </a:r>
            <a:r>
              <a:rPr lang="el-GR" sz="2400" dirty="0" err="1">
                <a:latin typeface="Times New Roman" panose="02020603050405020304" pitchFamily="18" charset="0"/>
                <a:cs typeface="Times New Roman" panose="02020603050405020304" pitchFamily="18" charset="0"/>
              </a:rPr>
              <a:t>materials</a:t>
            </a:r>
            <a:endParaRPr lang="el-GR" sz="2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E7C5C97-2AC3-88BB-9DBE-30C21A9BFE8E}"/>
              </a:ext>
            </a:extLst>
          </p:cNvPr>
          <p:cNvSpPr txBox="1"/>
          <p:nvPr/>
        </p:nvSpPr>
        <p:spPr>
          <a:xfrm>
            <a:off x="7565571" y="1470123"/>
            <a:ext cx="4626429" cy="5011949"/>
          </a:xfrm>
          <a:prstGeom prst="rect">
            <a:avLst/>
          </a:prstGeom>
          <a:noFill/>
        </p:spPr>
        <p:txBody>
          <a:bodyPr wrap="square" rtlCol="0">
            <a:spAutoFit/>
          </a:bodyPr>
          <a:lstStyle/>
          <a:p>
            <a:pPr>
              <a:lnSpc>
                <a:spcPct val="150000"/>
              </a:lnSpc>
            </a:pPr>
            <a:r>
              <a:rPr lang="el-GR"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Stronger</a:t>
            </a:r>
            <a:r>
              <a:rPr lang="el-GR"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institutional</a:t>
            </a:r>
            <a:r>
              <a:rPr lang="en-US" sz="2400" b="1" dirty="0">
                <a:latin typeface="Times New Roman" panose="02020603050405020304" pitchFamily="18" charset="0"/>
                <a:cs typeface="Times New Roman" panose="02020603050405020304" pitchFamily="18" charset="0"/>
              </a:rPr>
              <a:t> </a:t>
            </a:r>
            <a:r>
              <a:rPr lang="el-GR" sz="2400" b="1" dirty="0" err="1">
                <a:latin typeface="Times New Roman" panose="02020603050405020304" pitchFamily="18" charset="0"/>
                <a:cs typeface="Times New Roman" panose="02020603050405020304" pitchFamily="18" charset="0"/>
              </a:rPr>
              <a:t>support</a:t>
            </a:r>
            <a:endParaRPr lang="el-GR" sz="2400" b="1"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l-GR" sz="2400" dirty="0" err="1">
                <a:latin typeface="Times New Roman" panose="02020603050405020304" pitchFamily="18" charset="0"/>
                <a:cs typeface="Times New Roman" panose="02020603050405020304" pitchFamily="18" charset="0"/>
              </a:rPr>
              <a:t>Smaller</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class</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sizes</a:t>
            </a:r>
            <a:r>
              <a:rPr lang="el-GR" sz="2400" dirty="0">
                <a:latin typeface="Times New Roman" panose="02020603050405020304" pitchFamily="18" charset="0"/>
                <a:cs typeface="Times New Roman" panose="02020603050405020304" pitchFamily="18" charset="0"/>
              </a:rPr>
              <a:t> </a:t>
            </a:r>
          </a:p>
          <a:p>
            <a:pPr marL="285750" indent="-285750">
              <a:lnSpc>
                <a:spcPct val="150000"/>
              </a:lnSpc>
              <a:buFont typeface="Arial" panose="020B0604020202020204" pitchFamily="34" charset="0"/>
              <a:buChar char="•"/>
            </a:pPr>
            <a:r>
              <a:rPr lang="el-GR" sz="2400" dirty="0">
                <a:latin typeface="Times New Roman" panose="02020603050405020304" pitchFamily="18" charset="0"/>
                <a:cs typeface="Times New Roman" panose="02020603050405020304" pitchFamily="18" charset="0"/>
              </a:rPr>
              <a:t>Permanent </a:t>
            </a:r>
            <a:r>
              <a:rPr lang="el-GR" sz="2400" dirty="0" err="1">
                <a:latin typeface="Times New Roman" panose="02020603050405020304" pitchFamily="18" charset="0"/>
                <a:cs typeface="Times New Roman" panose="02020603050405020304" pitchFamily="18" charset="0"/>
              </a:rPr>
              <a:t>recruitment</a:t>
            </a:r>
            <a:r>
              <a:rPr lang="el-GR" sz="2400" dirty="0">
                <a:latin typeface="Times New Roman" panose="02020603050405020304" pitchFamily="18" charset="0"/>
                <a:cs typeface="Times New Roman" panose="02020603050405020304" pitchFamily="18" charset="0"/>
              </a:rPr>
              <a:t> of: </a:t>
            </a:r>
          </a:p>
          <a:p>
            <a:pPr marL="800100" lvl="1" indent="-342900">
              <a:lnSpc>
                <a:spcPct val="150000"/>
              </a:lnSpc>
              <a:buFont typeface="+mj-lt"/>
              <a:buAutoNum type="arabicPeriod"/>
            </a:pPr>
            <a:r>
              <a:rPr lang="el-GR" sz="2400" dirty="0" err="1">
                <a:latin typeface="Times New Roman" panose="02020603050405020304" pitchFamily="18" charset="0"/>
                <a:cs typeface="Times New Roman" panose="02020603050405020304" pitchFamily="18" charset="0"/>
              </a:rPr>
              <a:t>reception</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class</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teachers</a:t>
            </a:r>
            <a:r>
              <a:rPr lang="el-GR" sz="2400" dirty="0">
                <a:latin typeface="Times New Roman" panose="02020603050405020304" pitchFamily="18" charset="0"/>
                <a:cs typeface="Times New Roman" panose="02020603050405020304" pitchFamily="18" charset="0"/>
              </a:rPr>
              <a:t> </a:t>
            </a:r>
          </a:p>
          <a:p>
            <a:pPr marL="800100" lvl="1" indent="-342900">
              <a:lnSpc>
                <a:spcPct val="150000"/>
              </a:lnSpc>
              <a:buFont typeface="+mj-lt"/>
              <a:buAutoNum type="arabicPeriod"/>
            </a:pPr>
            <a:r>
              <a:rPr lang="el-GR" sz="2400" dirty="0" err="1">
                <a:latin typeface="Times New Roman" panose="02020603050405020304" pitchFamily="18" charset="0"/>
                <a:cs typeface="Times New Roman" panose="02020603050405020304" pitchFamily="18" charset="0"/>
              </a:rPr>
              <a:t>bilingual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teachers</a:t>
            </a:r>
            <a:r>
              <a:rPr lang="el-GR" sz="2400" dirty="0">
                <a:latin typeface="Times New Roman" panose="02020603050405020304" pitchFamily="18" charset="0"/>
                <a:cs typeface="Times New Roman" panose="02020603050405020304" pitchFamily="18" charset="0"/>
              </a:rPr>
              <a:t> </a:t>
            </a:r>
          </a:p>
          <a:p>
            <a:pPr marL="800100" lvl="1" indent="-342900">
              <a:lnSpc>
                <a:spcPct val="150000"/>
              </a:lnSpc>
              <a:buFont typeface="+mj-lt"/>
              <a:buAutoNum type="arabicPeriod"/>
            </a:pPr>
            <a:r>
              <a:rPr lang="el-GR" sz="2400" dirty="0" err="1">
                <a:latin typeface="Times New Roman" panose="02020603050405020304" pitchFamily="18" charset="0"/>
                <a:cs typeface="Times New Roman" panose="02020603050405020304" pitchFamily="18" charset="0"/>
              </a:rPr>
              <a:t>psychologists</a:t>
            </a:r>
            <a:r>
              <a:rPr lang="el-GR" sz="2400" dirty="0">
                <a:latin typeface="Times New Roman" panose="02020603050405020304" pitchFamily="18" charset="0"/>
                <a:cs typeface="Times New Roman" panose="02020603050405020304" pitchFamily="18" charset="0"/>
              </a:rPr>
              <a:t> &amp; </a:t>
            </a:r>
            <a:r>
              <a:rPr lang="el-GR" sz="2400" dirty="0" err="1">
                <a:latin typeface="Times New Roman" panose="02020603050405020304" pitchFamily="18" charset="0"/>
                <a:cs typeface="Times New Roman" panose="02020603050405020304" pitchFamily="18" charset="0"/>
              </a:rPr>
              <a:t>social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workers</a:t>
            </a:r>
            <a:r>
              <a:rPr lang="el-GR" sz="2400" dirty="0">
                <a:latin typeface="Times New Roman" panose="02020603050405020304" pitchFamily="18" charset="0"/>
                <a:cs typeface="Times New Roman" panose="02020603050405020304" pitchFamily="18" charset="0"/>
              </a:rPr>
              <a:t> </a:t>
            </a:r>
          </a:p>
          <a:p>
            <a:pPr marL="800100" lvl="1" indent="-342900">
              <a:lnSpc>
                <a:spcPct val="150000"/>
              </a:lnSpc>
              <a:buFont typeface="+mj-lt"/>
              <a:buAutoNum type="arabicPeriod"/>
            </a:pPr>
            <a:r>
              <a:rPr lang="el-GR" sz="2400" dirty="0" err="1">
                <a:latin typeface="Times New Roman" panose="02020603050405020304" pitchFamily="18" charset="0"/>
                <a:cs typeface="Times New Roman" panose="02020603050405020304" pitchFamily="18" charset="0"/>
              </a:rPr>
              <a:t>interpreters</a:t>
            </a:r>
            <a:r>
              <a:rPr lang="el-GR" sz="2400" dirty="0">
                <a:latin typeface="Times New Roman" panose="02020603050405020304" pitchFamily="18" charset="0"/>
                <a:cs typeface="Times New Roman" panose="02020603050405020304" pitchFamily="18" charset="0"/>
              </a:rPr>
              <a:t> &amp; </a:t>
            </a:r>
            <a:r>
              <a:rPr lang="el-GR" sz="2400" dirty="0" err="1">
                <a:latin typeface="Times New Roman" panose="02020603050405020304" pitchFamily="18" charset="0"/>
                <a:cs typeface="Times New Roman" panose="02020603050405020304" pitchFamily="18" charset="0"/>
              </a:rPr>
              <a:t>cultural</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mediators</a:t>
            </a:r>
            <a:endParaRPr lang="el-GR" sz="2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28CBE870-C588-189A-B384-B64130B84415}"/>
              </a:ext>
            </a:extLst>
          </p:cNvPr>
          <p:cNvSpPr txBox="1"/>
          <p:nvPr/>
        </p:nvSpPr>
        <p:spPr>
          <a:xfrm>
            <a:off x="21771" y="6289229"/>
            <a:ext cx="6204857" cy="307777"/>
          </a:xfrm>
          <a:prstGeom prst="rect">
            <a:avLst/>
          </a:prstGeom>
          <a:noFill/>
        </p:spPr>
        <p:txBody>
          <a:bodyPr wrap="square" rtlCol="0">
            <a:spAutoFit/>
          </a:bodyPr>
          <a:lstStyle/>
          <a:p>
            <a:r>
              <a:rPr lang="el-GR" sz="1400" i="1" dirty="0"/>
              <a:t>(</a:t>
            </a:r>
            <a:r>
              <a:rPr lang="el-GR" sz="1400" i="1" dirty="0" err="1"/>
              <a:t>Stavridou</a:t>
            </a:r>
            <a:r>
              <a:rPr lang="el-GR" sz="1400" i="1" dirty="0"/>
              <a:t>, 2022; </a:t>
            </a:r>
            <a:r>
              <a:rPr lang="el-GR" sz="1400" i="1" dirty="0" err="1"/>
              <a:t>Sotiropoulou</a:t>
            </a:r>
            <a:r>
              <a:rPr lang="el-GR" sz="1400" i="1" dirty="0"/>
              <a:t>, 2020; </a:t>
            </a:r>
            <a:r>
              <a:rPr lang="el-GR" sz="1400" i="1" dirty="0" err="1"/>
              <a:t>Gropas</a:t>
            </a:r>
            <a:r>
              <a:rPr lang="el-GR" sz="1400" i="1" dirty="0"/>
              <a:t> &amp; </a:t>
            </a:r>
            <a:r>
              <a:rPr lang="el-GR" sz="1400" i="1" dirty="0" err="1"/>
              <a:t>Triantafyllidou</a:t>
            </a:r>
            <a:r>
              <a:rPr lang="el-GR" sz="1400" i="1" dirty="0"/>
              <a:t>, 2011)</a:t>
            </a:r>
          </a:p>
        </p:txBody>
      </p:sp>
    </p:spTree>
    <p:extLst>
      <p:ext uri="{BB962C8B-B14F-4D97-AF65-F5344CB8AC3E}">
        <p14:creationId xmlns:p14="http://schemas.microsoft.com/office/powerpoint/2010/main" val="31701839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6F390F4-9DA8-AF9E-6C80-9D8250C09CED}"/>
              </a:ext>
            </a:extLst>
          </p:cNvPr>
          <p:cNvSpPr>
            <a:spLocks noGrp="1"/>
          </p:cNvSpPr>
          <p:nvPr>
            <p:ph type="title"/>
          </p:nvPr>
        </p:nvSpPr>
        <p:spPr>
          <a:xfrm>
            <a:off x="1171074" y="1396686"/>
            <a:ext cx="3240506" cy="4064628"/>
          </a:xfrm>
        </p:spPr>
        <p:txBody>
          <a:bodyPr>
            <a:normAutofit/>
          </a:bodyPr>
          <a:lstStyle/>
          <a:p>
            <a:r>
              <a:rPr lang="en-US" dirty="0">
                <a:solidFill>
                  <a:srgbClr val="FFFFFF"/>
                </a:solidFill>
              </a:rPr>
              <a:t>Conclusions</a:t>
            </a:r>
            <a:endParaRPr lang="el-GR"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Θέση περιεχομένου 2">
            <a:extLst>
              <a:ext uri="{FF2B5EF4-FFF2-40B4-BE49-F238E27FC236}">
                <a16:creationId xmlns:a16="http://schemas.microsoft.com/office/drawing/2014/main" id="{3928FE7A-0A52-3B7A-6C49-E93EB1CC03B2}"/>
              </a:ext>
            </a:extLst>
          </p:cNvPr>
          <p:cNvSpPr>
            <a:spLocks noGrp="1"/>
          </p:cNvSpPr>
          <p:nvPr>
            <p:ph idx="1"/>
          </p:nvPr>
        </p:nvSpPr>
        <p:spPr>
          <a:xfrm>
            <a:off x="5109127" y="1396685"/>
            <a:ext cx="6723644" cy="5330686"/>
          </a:xfrm>
        </p:spPr>
        <p:txBody>
          <a:bodyPr>
            <a:normAutofit fontScale="70000" lnSpcReduction="20000"/>
          </a:bodyPr>
          <a:lstStyle/>
          <a:p>
            <a:pPr>
              <a:lnSpc>
                <a:spcPct val="170000"/>
              </a:lnSpc>
            </a:pPr>
            <a:r>
              <a:rPr lang="el-GR" dirty="0" err="1">
                <a:latin typeface="Times New Roman" panose="02020603050405020304" pitchFamily="18" charset="0"/>
                <a:cs typeface="Times New Roman" panose="02020603050405020304" pitchFamily="18" charset="0"/>
              </a:rPr>
              <a:t>Teachers</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are</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committed</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to</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supporting</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migrant</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students</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but</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face</a:t>
            </a:r>
            <a:r>
              <a:rPr lang="el-GR"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structural</a:t>
            </a:r>
            <a:r>
              <a:rPr lang="el-GR" b="1"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pedagogical</a:t>
            </a:r>
            <a:r>
              <a:rPr lang="el-GR" b="1" dirty="0">
                <a:latin typeface="Times New Roman" panose="02020603050405020304" pitchFamily="18" charset="0"/>
                <a:cs typeface="Times New Roman" panose="02020603050405020304" pitchFamily="18" charset="0"/>
              </a:rPr>
              <a:t> and </a:t>
            </a:r>
            <a:r>
              <a:rPr lang="el-GR" b="1" dirty="0" err="1">
                <a:latin typeface="Times New Roman" panose="02020603050405020304" pitchFamily="18" charset="0"/>
                <a:cs typeface="Times New Roman" panose="02020603050405020304" pitchFamily="18" charset="0"/>
              </a:rPr>
              <a:t>emotional</a:t>
            </a:r>
            <a:r>
              <a:rPr lang="el-GR" b="1"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challenges</a:t>
            </a:r>
            <a:r>
              <a:rPr lang="el-GR" dirty="0">
                <a:latin typeface="Times New Roman" panose="02020603050405020304" pitchFamily="18" charset="0"/>
                <a:cs typeface="Times New Roman" panose="02020603050405020304" pitchFamily="18" charset="0"/>
              </a:rPr>
              <a:t>. </a:t>
            </a:r>
          </a:p>
          <a:p>
            <a:pPr>
              <a:lnSpc>
                <a:spcPct val="170000"/>
              </a:lnSpc>
            </a:pPr>
            <a:r>
              <a:rPr lang="el-GR" dirty="0" err="1">
                <a:latin typeface="Times New Roman" panose="02020603050405020304" pitchFamily="18" charset="0"/>
                <a:cs typeface="Times New Roman" panose="02020603050405020304" pitchFamily="18" charset="0"/>
              </a:rPr>
              <a:t>Inclusive</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practices</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e.g</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differentiation</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translanguaging</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collaboration</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are</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implemented</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but</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mainly</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through</a:t>
            </a:r>
            <a:r>
              <a:rPr lang="el-GR"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individual</a:t>
            </a:r>
            <a:r>
              <a:rPr lang="el-GR" b="1"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teacher</a:t>
            </a:r>
            <a:r>
              <a:rPr lang="el-GR" b="1"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initiative</a:t>
            </a:r>
            <a:r>
              <a:rPr lang="el-GR" dirty="0">
                <a:latin typeface="Times New Roman" panose="02020603050405020304" pitchFamily="18" charset="0"/>
                <a:cs typeface="Times New Roman" panose="02020603050405020304" pitchFamily="18" charset="0"/>
              </a:rPr>
              <a:t>. </a:t>
            </a:r>
          </a:p>
          <a:p>
            <a:pPr>
              <a:lnSpc>
                <a:spcPct val="170000"/>
              </a:lnSpc>
            </a:pPr>
            <a:r>
              <a:rPr lang="el-GR" dirty="0" err="1">
                <a:latin typeface="Times New Roman" panose="02020603050405020304" pitchFamily="18" charset="0"/>
                <a:cs typeface="Times New Roman" panose="02020603050405020304" pitchFamily="18" charset="0"/>
              </a:rPr>
              <a:t>Teachers</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attribute</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these</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challenges</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primarily</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to</a:t>
            </a:r>
            <a:r>
              <a:rPr lang="el-GR"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institutional</a:t>
            </a:r>
            <a:r>
              <a:rPr lang="el-GR" b="1"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limitations</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rather</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than</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to</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migrant</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students</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themselves</a:t>
            </a:r>
            <a:r>
              <a:rPr lang="el-GR" dirty="0">
                <a:latin typeface="Times New Roman" panose="02020603050405020304" pitchFamily="18" charset="0"/>
                <a:cs typeface="Times New Roman" panose="02020603050405020304" pitchFamily="18" charset="0"/>
              </a:rPr>
              <a:t>. </a:t>
            </a:r>
          </a:p>
          <a:p>
            <a:pPr>
              <a:lnSpc>
                <a:spcPct val="170000"/>
              </a:lnSpc>
            </a:pPr>
            <a:r>
              <a:rPr lang="el-GR" dirty="0" err="1">
                <a:latin typeface="Times New Roman" panose="02020603050405020304" pitchFamily="18" charset="0"/>
                <a:cs typeface="Times New Roman" panose="02020603050405020304" pitchFamily="18" charset="0"/>
              </a:rPr>
              <a:t>Sustainable</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migrant</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education</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requires</a:t>
            </a:r>
            <a:r>
              <a:rPr lang="el-GR"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systemic</a:t>
            </a:r>
            <a:r>
              <a:rPr lang="el-GR" b="1"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educational</a:t>
            </a:r>
            <a:r>
              <a:rPr lang="el-GR" b="1"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reform</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stronger</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institutional</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support</a:t>
            </a:r>
            <a:r>
              <a:rPr lang="el-GR" dirty="0">
                <a:latin typeface="Times New Roman" panose="02020603050405020304" pitchFamily="18" charset="0"/>
                <a:cs typeface="Times New Roman" panose="02020603050405020304" pitchFamily="18" charset="0"/>
              </a:rPr>
              <a:t> and </a:t>
            </a:r>
            <a:r>
              <a:rPr lang="el-GR" dirty="0" err="1">
                <a:latin typeface="Times New Roman" panose="02020603050405020304" pitchFamily="18" charset="0"/>
                <a:cs typeface="Times New Roman" panose="02020603050405020304" pitchFamily="18" charset="0"/>
              </a:rPr>
              <a:t>inclusive</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policies</a:t>
            </a:r>
            <a:r>
              <a:rPr lang="el-GR" dirty="0">
                <a:latin typeface="Times New Roman" panose="02020603050405020304" pitchFamily="18" charset="0"/>
                <a:cs typeface="Times New Roman" panose="02020603050405020304" pitchFamily="18" charset="0"/>
              </a:rPr>
              <a:t>. </a:t>
            </a:r>
          </a:p>
          <a:p>
            <a:endParaRPr lang="el-GR" dirty="0"/>
          </a:p>
        </p:txBody>
      </p:sp>
    </p:spTree>
    <p:extLst>
      <p:ext uri="{BB962C8B-B14F-4D97-AF65-F5344CB8AC3E}">
        <p14:creationId xmlns:p14="http://schemas.microsoft.com/office/powerpoint/2010/main" val="665734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D57F9BA8-872C-F218-22D4-61BA8B40BC4B}"/>
              </a:ext>
            </a:extLst>
          </p:cNvPr>
          <p:cNvSpPr>
            <a:spLocks noGrp="1"/>
          </p:cNvSpPr>
          <p:nvPr>
            <p:ph idx="1"/>
          </p:nvPr>
        </p:nvSpPr>
        <p:spPr>
          <a:xfrm>
            <a:off x="489856" y="2850642"/>
            <a:ext cx="4285053" cy="3547872"/>
          </a:xfrm>
        </p:spPr>
        <p:txBody>
          <a:bodyPr anchor="t">
            <a:normAutofit/>
          </a:bodyPr>
          <a:lstStyle/>
          <a:p>
            <a:pPr marL="0" indent="0" algn="ctr">
              <a:buNone/>
            </a:pPr>
            <a:r>
              <a:rPr lang="en-US" sz="4800" dirty="0">
                <a:latin typeface="Bookman Old Style" panose="02050604050505020204" pitchFamily="18" charset="0"/>
                <a:cs typeface="Times New Roman" panose="02020603050405020304" pitchFamily="18" charset="0"/>
              </a:rPr>
              <a:t>Thank You</a:t>
            </a:r>
            <a:endParaRPr lang="el-GR" sz="4800" dirty="0">
              <a:latin typeface="Bookman Old Style" panose="02050604050505020204" pitchFamily="18" charset="0"/>
              <a:cs typeface="Times New Roman" panose="02020603050405020304" pitchFamily="18" charset="0"/>
            </a:endParaRPr>
          </a:p>
        </p:txBody>
      </p:sp>
      <p:pic>
        <p:nvPicPr>
          <p:cNvPr id="7" name="Εικόνα 6">
            <a:extLst>
              <a:ext uri="{FF2B5EF4-FFF2-40B4-BE49-F238E27FC236}">
                <a16:creationId xmlns:a16="http://schemas.microsoft.com/office/drawing/2014/main" id="{A33C7B8D-BD0B-DB33-8234-339C89B047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9048" y="2378149"/>
            <a:ext cx="5458968" cy="2101702"/>
          </a:xfrm>
          <a:prstGeom prst="rect">
            <a:avLst/>
          </a:prstGeom>
        </p:spPr>
      </p:pic>
    </p:spTree>
    <p:extLst>
      <p:ext uri="{BB962C8B-B14F-4D97-AF65-F5344CB8AC3E}">
        <p14:creationId xmlns:p14="http://schemas.microsoft.com/office/powerpoint/2010/main" val="1106353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06A20F44-E2CF-88F6-F852-628D909AEB77}"/>
              </a:ext>
            </a:extLst>
          </p:cNvPr>
          <p:cNvSpPr>
            <a:spLocks noGrp="1"/>
          </p:cNvSpPr>
          <p:nvPr>
            <p:ph type="title"/>
          </p:nvPr>
        </p:nvSpPr>
        <p:spPr>
          <a:xfrm>
            <a:off x="1389278" y="1233241"/>
            <a:ext cx="3240506" cy="4064628"/>
          </a:xfrm>
        </p:spPr>
        <p:txBody>
          <a:bodyPr>
            <a:normAutofit/>
          </a:bodyPr>
          <a:lstStyle/>
          <a:p>
            <a:r>
              <a:rPr lang="en-US" dirty="0">
                <a:solidFill>
                  <a:srgbClr val="FFFFFF"/>
                </a:solidFill>
                <a:latin typeface="Times New Roman" panose="02020603050405020304" pitchFamily="18" charset="0"/>
                <a:cs typeface="Times New Roman" panose="02020603050405020304" pitchFamily="18" charset="0"/>
              </a:rPr>
              <a:t>Research Questions</a:t>
            </a:r>
            <a:endParaRPr lang="el-GR" dirty="0">
              <a:solidFill>
                <a:srgbClr val="FFFFFF"/>
              </a:solidFill>
              <a:latin typeface="Times New Roman" panose="02020603050405020304" pitchFamily="18" charset="0"/>
              <a:cs typeface="Times New Roman" panose="02020603050405020304" pitchFamily="18" charset="0"/>
            </a:endParaRP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24" name="Θέση περιεχομένου 2">
            <a:extLst>
              <a:ext uri="{FF2B5EF4-FFF2-40B4-BE49-F238E27FC236}">
                <a16:creationId xmlns:a16="http://schemas.microsoft.com/office/drawing/2014/main" id="{CDB3817E-6FCD-717B-D6FE-C537FFE11D44}"/>
              </a:ext>
            </a:extLst>
          </p:cNvPr>
          <p:cNvGraphicFramePr>
            <a:graphicFrameLocks noGrp="1"/>
          </p:cNvGraphicFramePr>
          <p:nvPr>
            <p:ph idx="1"/>
            <p:extLst>
              <p:ext uri="{D42A27DB-BD31-4B8C-83A1-F6EECF244321}">
                <p14:modId xmlns:p14="http://schemas.microsoft.com/office/powerpoint/2010/main" val="776841354"/>
              </p:ext>
            </p:extLst>
          </p:nvPr>
        </p:nvGraphicFramePr>
        <p:xfrm>
          <a:off x="5311669" y="0"/>
          <a:ext cx="6877283"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331290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FB678894-7ED8-3DFC-C834-534FD0AAF12A}"/>
              </a:ext>
            </a:extLst>
          </p:cNvPr>
          <p:cNvSpPr>
            <a:spLocks noGrp="1"/>
          </p:cNvSpPr>
          <p:nvPr>
            <p:ph type="title"/>
          </p:nvPr>
        </p:nvSpPr>
        <p:spPr>
          <a:xfrm>
            <a:off x="686834" y="1153572"/>
            <a:ext cx="3200400" cy="4461163"/>
          </a:xfrm>
        </p:spPr>
        <p:txBody>
          <a:bodyPr>
            <a:normAutofit/>
          </a:bodyPr>
          <a:lstStyle/>
          <a:p>
            <a:br>
              <a:rPr lang="el-GR" dirty="0">
                <a:solidFill>
                  <a:srgbClr val="FFFFFF"/>
                </a:solidFill>
              </a:rPr>
            </a:br>
            <a:endParaRPr lang="el-GR" dirty="0">
              <a:solidFill>
                <a:srgbClr val="FFFFFF"/>
              </a:solidFill>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Θέση περιεχομένου 2">
            <a:extLst>
              <a:ext uri="{FF2B5EF4-FFF2-40B4-BE49-F238E27FC236}">
                <a16:creationId xmlns:a16="http://schemas.microsoft.com/office/drawing/2014/main" id="{D66E4922-6486-D3A4-39D8-8DBA7D52A070}"/>
              </a:ext>
            </a:extLst>
          </p:cNvPr>
          <p:cNvSpPr>
            <a:spLocks noGrp="1"/>
          </p:cNvSpPr>
          <p:nvPr>
            <p:ph idx="1"/>
          </p:nvPr>
        </p:nvSpPr>
        <p:spPr>
          <a:xfrm>
            <a:off x="4167272" y="0"/>
            <a:ext cx="7687271" cy="6738257"/>
          </a:xfrm>
        </p:spPr>
        <p:txBody>
          <a:bodyPr anchor="ctr">
            <a:noAutofit/>
          </a:bodyPr>
          <a:lstStyle/>
          <a:p>
            <a:endParaRPr lang="en-US"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p>
            <a:pPr>
              <a:lnSpc>
                <a:spcPct val="170000"/>
              </a:lnSpc>
            </a:pPr>
            <a:r>
              <a:rPr lang="el-GR" sz="2200" dirty="0" err="1">
                <a:latin typeface="Times New Roman" panose="02020603050405020304" pitchFamily="18" charset="0"/>
                <a:cs typeface="Times New Roman" panose="02020603050405020304" pitchFamily="18" charset="0"/>
              </a:rPr>
              <a:t>Increasing</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migration</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has</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transformed</a:t>
            </a:r>
            <a:r>
              <a:rPr lang="el-GR" sz="2200" dirty="0">
                <a:latin typeface="Times New Roman" panose="02020603050405020304" pitchFamily="18" charset="0"/>
                <a:cs typeface="Times New Roman" panose="02020603050405020304" pitchFamily="18" charset="0"/>
              </a:rPr>
              <a:t> Greek </a:t>
            </a:r>
            <a:r>
              <a:rPr lang="el-GR" sz="2200" dirty="0" err="1">
                <a:latin typeface="Times New Roman" panose="02020603050405020304" pitchFamily="18" charset="0"/>
                <a:cs typeface="Times New Roman" panose="02020603050405020304" pitchFamily="18" charset="0"/>
              </a:rPr>
              <a:t>primary</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schools</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into</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culturally</a:t>
            </a:r>
            <a:r>
              <a:rPr lang="el-GR" sz="2200" dirty="0">
                <a:latin typeface="Times New Roman" panose="02020603050405020304" pitchFamily="18" charset="0"/>
                <a:cs typeface="Times New Roman" panose="02020603050405020304" pitchFamily="18" charset="0"/>
              </a:rPr>
              <a:t> and </a:t>
            </a:r>
            <a:r>
              <a:rPr lang="el-GR" sz="2200" dirty="0" err="1">
                <a:latin typeface="Times New Roman" panose="02020603050405020304" pitchFamily="18" charset="0"/>
                <a:cs typeface="Times New Roman" panose="02020603050405020304" pitchFamily="18" charset="0"/>
              </a:rPr>
              <a:t>linguistically</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diverse</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learning</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environments</a:t>
            </a:r>
            <a:endParaRPr lang="en-US" sz="2200" dirty="0">
              <a:latin typeface="Times New Roman" panose="02020603050405020304" pitchFamily="18" charset="0"/>
              <a:cs typeface="Times New Roman" panose="02020603050405020304" pitchFamily="18" charset="0"/>
            </a:endParaRPr>
          </a:p>
          <a:p>
            <a:pPr>
              <a:lnSpc>
                <a:spcPct val="170000"/>
              </a:lnSpc>
            </a:pP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Migrant</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students</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often</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face</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linguistic</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educational</a:t>
            </a:r>
            <a:r>
              <a:rPr lang="el-GR" sz="2200" dirty="0">
                <a:latin typeface="Times New Roman" panose="02020603050405020304" pitchFamily="18" charset="0"/>
                <a:cs typeface="Times New Roman" panose="02020603050405020304" pitchFamily="18" charset="0"/>
              </a:rPr>
              <a:t> and </a:t>
            </a:r>
            <a:r>
              <a:rPr lang="el-GR" sz="2200" dirty="0" err="1">
                <a:latin typeface="Times New Roman" panose="02020603050405020304" pitchFamily="18" charset="0"/>
                <a:cs typeface="Times New Roman" panose="02020603050405020304" pitchFamily="18" charset="0"/>
              </a:rPr>
              <a:t>social</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barriers</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that</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affect</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their</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inclusion</a:t>
            </a:r>
            <a:r>
              <a:rPr lang="el-GR" sz="2200" dirty="0">
                <a:latin typeface="Times New Roman" panose="02020603050405020304" pitchFamily="18" charset="0"/>
                <a:cs typeface="Times New Roman" panose="02020603050405020304" pitchFamily="18" charset="0"/>
              </a:rPr>
              <a:t> and </a:t>
            </a:r>
            <a:r>
              <a:rPr lang="el-GR" sz="2200" dirty="0" err="1">
                <a:latin typeface="Times New Roman" panose="02020603050405020304" pitchFamily="18" charset="0"/>
                <a:cs typeface="Times New Roman" panose="02020603050405020304" pitchFamily="18" charset="0"/>
              </a:rPr>
              <a:t>academic</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progress</a:t>
            </a:r>
            <a:r>
              <a:rPr lang="el-GR"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lnSpc>
                <a:spcPct val="170000"/>
              </a:lnSpc>
            </a:pP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Primary</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school</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teachers</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play</a:t>
            </a:r>
            <a:r>
              <a:rPr lang="el-GR" sz="2200" dirty="0">
                <a:latin typeface="Times New Roman" panose="02020603050405020304" pitchFamily="18" charset="0"/>
                <a:cs typeface="Times New Roman" panose="02020603050405020304" pitchFamily="18" charset="0"/>
              </a:rPr>
              <a:t> a </a:t>
            </a:r>
            <a:r>
              <a:rPr lang="el-GR" sz="2200" dirty="0" err="1">
                <a:latin typeface="Times New Roman" panose="02020603050405020304" pitchFamily="18" charset="0"/>
                <a:cs typeface="Times New Roman" panose="02020603050405020304" pitchFamily="18" charset="0"/>
              </a:rPr>
              <a:t>key</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role</a:t>
            </a:r>
            <a:r>
              <a:rPr lang="el-GR" sz="2200" dirty="0">
                <a:latin typeface="Times New Roman" panose="02020603050405020304" pitchFamily="18" charset="0"/>
                <a:cs typeface="Times New Roman" panose="02020603050405020304" pitchFamily="18" charset="0"/>
              </a:rPr>
              <a:t> in </a:t>
            </a:r>
            <a:r>
              <a:rPr lang="el-GR" sz="2200" dirty="0" err="1">
                <a:latin typeface="Times New Roman" panose="02020603050405020304" pitchFamily="18" charset="0"/>
                <a:cs typeface="Times New Roman" panose="02020603050405020304" pitchFamily="18" charset="0"/>
              </a:rPr>
              <a:t>supporting</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these</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students</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despite</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limited</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resources</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training</a:t>
            </a:r>
            <a:r>
              <a:rPr lang="el-GR" sz="2200" dirty="0">
                <a:latin typeface="Times New Roman" panose="02020603050405020304" pitchFamily="18" charset="0"/>
                <a:cs typeface="Times New Roman" panose="02020603050405020304" pitchFamily="18" charset="0"/>
              </a:rPr>
              <a:t> and </a:t>
            </a:r>
            <a:r>
              <a:rPr lang="el-GR" sz="2200" dirty="0" err="1">
                <a:latin typeface="Times New Roman" panose="02020603050405020304" pitchFamily="18" charset="0"/>
                <a:cs typeface="Times New Roman" panose="02020603050405020304" pitchFamily="18" charset="0"/>
              </a:rPr>
              <a:t>institutional</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support</a:t>
            </a:r>
            <a:r>
              <a:rPr lang="el-GR"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lnSpc>
                <a:spcPct val="170000"/>
              </a:lnSpc>
            </a:pP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Understanding</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teachers</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experiences</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is</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essential</a:t>
            </a:r>
            <a:r>
              <a:rPr lang="el-GR" sz="2200" dirty="0">
                <a:latin typeface="Times New Roman" panose="02020603050405020304" pitchFamily="18" charset="0"/>
                <a:cs typeface="Times New Roman" panose="02020603050405020304" pitchFamily="18" charset="0"/>
              </a:rPr>
              <a:t> for </a:t>
            </a:r>
            <a:r>
              <a:rPr lang="el-GR" sz="2200" dirty="0" err="1">
                <a:latin typeface="Times New Roman" panose="02020603050405020304" pitchFamily="18" charset="0"/>
                <a:cs typeface="Times New Roman" panose="02020603050405020304" pitchFamily="18" charset="0"/>
              </a:rPr>
              <a:t>improving</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intercultural</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education</a:t>
            </a:r>
            <a:r>
              <a:rPr lang="el-GR" sz="2200" dirty="0">
                <a:latin typeface="Times New Roman" panose="02020603050405020304" pitchFamily="18" charset="0"/>
                <a:cs typeface="Times New Roman" panose="02020603050405020304" pitchFamily="18" charset="0"/>
              </a:rPr>
              <a:t> and </a:t>
            </a:r>
            <a:r>
              <a:rPr lang="el-GR" sz="2200" dirty="0" err="1">
                <a:latin typeface="Times New Roman" panose="02020603050405020304" pitchFamily="18" charset="0"/>
                <a:cs typeface="Times New Roman" panose="02020603050405020304" pitchFamily="18" charset="0"/>
              </a:rPr>
              <a:t>promoting</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educational</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equity</a:t>
            </a:r>
            <a:r>
              <a:rPr lang="el-GR" sz="2200" dirty="0">
                <a:latin typeface="Times New Roman" panose="02020603050405020304" pitchFamily="18" charset="0"/>
                <a:cs typeface="Times New Roman" panose="02020603050405020304" pitchFamily="18" charset="0"/>
              </a:rPr>
              <a:t>.</a:t>
            </a:r>
          </a:p>
          <a:p>
            <a:endParaRPr lang="en-US" sz="2200" dirty="0">
              <a:latin typeface="Times New Roman" panose="02020603050405020304" pitchFamily="18" charset="0"/>
              <a:cs typeface="Times New Roman" panose="02020603050405020304" pitchFamily="18" charset="0"/>
            </a:endParaRPr>
          </a:p>
          <a:p>
            <a:endParaRPr lang="el-GR" sz="22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417553C-D9BE-0000-F74F-A0BEF423E463}"/>
              </a:ext>
            </a:extLst>
          </p:cNvPr>
          <p:cNvSpPr txBox="1"/>
          <p:nvPr/>
        </p:nvSpPr>
        <p:spPr>
          <a:xfrm>
            <a:off x="558165" y="2844225"/>
            <a:ext cx="2662975" cy="584775"/>
          </a:xfrm>
          <a:prstGeom prst="rect">
            <a:avLst/>
          </a:prstGeom>
          <a:noFill/>
        </p:spPr>
        <p:txBody>
          <a:bodyPr wrap="square" rtlCol="0">
            <a:spAutoFit/>
          </a:bodyPr>
          <a:lstStyle/>
          <a:p>
            <a:r>
              <a:rPr lang="en-US" sz="3200" dirty="0">
                <a:solidFill>
                  <a:schemeClr val="bg1"/>
                </a:solidFill>
                <a:latin typeface="Times New Roman" panose="02020603050405020304" pitchFamily="18" charset="0"/>
                <a:cs typeface="Times New Roman" panose="02020603050405020304" pitchFamily="18" charset="0"/>
              </a:rPr>
              <a:t>Introduction</a:t>
            </a:r>
            <a:endParaRPr lang="el-GR" sz="3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764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Τίτλος 1">
            <a:extLst>
              <a:ext uri="{FF2B5EF4-FFF2-40B4-BE49-F238E27FC236}">
                <a16:creationId xmlns:a16="http://schemas.microsoft.com/office/drawing/2014/main" id="{A99CC7BC-C9CB-3AE8-75A0-C99EA2A9FA65}"/>
              </a:ext>
            </a:extLst>
          </p:cNvPr>
          <p:cNvSpPr>
            <a:spLocks noGrp="1"/>
          </p:cNvSpPr>
          <p:nvPr>
            <p:ph type="title"/>
          </p:nvPr>
        </p:nvSpPr>
        <p:spPr>
          <a:xfrm>
            <a:off x="838200" y="401221"/>
            <a:ext cx="10515600" cy="1348065"/>
          </a:xfrm>
        </p:spPr>
        <p:txBody>
          <a:bodyPr>
            <a:normAutofit/>
          </a:bodyPr>
          <a:lstStyle/>
          <a:p>
            <a:pPr algn="ctr"/>
            <a:r>
              <a:rPr lang="en-US" sz="3600" dirty="0">
                <a:solidFill>
                  <a:srgbClr val="FFFFFF"/>
                </a:solidFill>
                <a:latin typeface="Times New Roman" panose="02020603050405020304" pitchFamily="18" charset="0"/>
                <a:cs typeface="Times New Roman" panose="02020603050405020304" pitchFamily="18" charset="0"/>
              </a:rPr>
              <a:t>Migration and Critical Education</a:t>
            </a:r>
            <a:endParaRPr lang="el-GR" sz="3600" dirty="0">
              <a:solidFill>
                <a:srgbClr val="FFFFFF"/>
              </a:solidFill>
              <a:latin typeface="Times New Roman" panose="02020603050405020304" pitchFamily="18" charset="0"/>
              <a:cs typeface="Times New Roman" panose="02020603050405020304" pitchFamily="18" charset="0"/>
            </a:endParaRPr>
          </a:p>
        </p:txBody>
      </p:sp>
      <p:grpSp>
        <p:nvGrpSpPr>
          <p:cNvPr id="6" name="Ομάδα 5">
            <a:extLst>
              <a:ext uri="{FF2B5EF4-FFF2-40B4-BE49-F238E27FC236}">
                <a16:creationId xmlns:a16="http://schemas.microsoft.com/office/drawing/2014/main" id="{E4F2BCCA-EB98-5683-E750-98C9FCD3DDFA}"/>
              </a:ext>
            </a:extLst>
          </p:cNvPr>
          <p:cNvGrpSpPr/>
          <p:nvPr/>
        </p:nvGrpSpPr>
        <p:grpSpPr>
          <a:xfrm>
            <a:off x="220537" y="2613338"/>
            <a:ext cx="11747877" cy="4109365"/>
            <a:chOff x="162189" y="2347414"/>
            <a:chExt cx="11747877" cy="3117215"/>
          </a:xfrm>
        </p:grpSpPr>
        <p:sp>
          <p:nvSpPr>
            <p:cNvPr id="9" name="Ελεύθερη σχεδίαση: Σχήμα 8">
              <a:extLst>
                <a:ext uri="{FF2B5EF4-FFF2-40B4-BE49-F238E27FC236}">
                  <a16:creationId xmlns:a16="http://schemas.microsoft.com/office/drawing/2014/main" id="{7760EF1F-145D-B0CF-7F43-E445A206A976}"/>
                </a:ext>
              </a:extLst>
            </p:cNvPr>
            <p:cNvSpPr/>
            <p:nvPr/>
          </p:nvSpPr>
          <p:spPr>
            <a:xfrm>
              <a:off x="162189" y="2347414"/>
              <a:ext cx="3501532" cy="3117215"/>
            </a:xfrm>
            <a:custGeom>
              <a:avLst/>
              <a:gdLst>
                <a:gd name="csX0" fmla="*/ 0 w 3501532"/>
                <a:gd name="csY0" fmla="*/ 0 h 3117215"/>
                <a:gd name="csX1" fmla="*/ 3501532 w 3501532"/>
                <a:gd name="csY1" fmla="*/ 0 h 3117215"/>
                <a:gd name="csX2" fmla="*/ 3501532 w 3501532"/>
                <a:gd name="csY2" fmla="*/ 3117215 h 3117215"/>
                <a:gd name="csX3" fmla="*/ 0 w 3501532"/>
                <a:gd name="csY3" fmla="*/ 3117215 h 3117215"/>
                <a:gd name="csX4" fmla="*/ 0 w 3501532"/>
                <a:gd name="csY4" fmla="*/ 0 h 3117215"/>
              </a:gdLst>
              <a:ahLst/>
              <a:cxnLst>
                <a:cxn ang="0">
                  <a:pos x="csX0" y="csY0"/>
                </a:cxn>
                <a:cxn ang="0">
                  <a:pos x="csX1" y="csY1"/>
                </a:cxn>
                <a:cxn ang="0">
                  <a:pos x="csX2" y="csY2"/>
                </a:cxn>
                <a:cxn ang="0">
                  <a:pos x="csX3" y="csY3"/>
                </a:cxn>
                <a:cxn ang="0">
                  <a:pos x="csX4" y="csY4"/>
                </a:cxn>
              </a:cxnLst>
              <a:rect l="l" t="t" r="r" b="b"/>
              <a:pathLst>
                <a:path w="3501532" h="3117215">
                  <a:moveTo>
                    <a:pt x="0" y="0"/>
                  </a:moveTo>
                  <a:lnTo>
                    <a:pt x="3501532" y="0"/>
                  </a:lnTo>
                  <a:lnTo>
                    <a:pt x="3501532" y="3117215"/>
                  </a:lnTo>
                  <a:lnTo>
                    <a:pt x="0" y="3117215"/>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The education model employed promotes assimilation of mother tongues, diverse cultures, beliefs and traditions which are often treated as inferior to the dominant power of the state</a:t>
              </a:r>
            </a:p>
          </p:txBody>
        </p:sp>
        <p:sp>
          <p:nvSpPr>
            <p:cNvPr id="15" name="Βέλος: Δεξιό 14">
              <a:extLst>
                <a:ext uri="{FF2B5EF4-FFF2-40B4-BE49-F238E27FC236}">
                  <a16:creationId xmlns:a16="http://schemas.microsoft.com/office/drawing/2014/main" id="{4F8AE0EB-0F27-0703-1DB8-8EEFCDBDFBB4}"/>
                </a:ext>
              </a:extLst>
            </p:cNvPr>
            <p:cNvSpPr/>
            <p:nvPr/>
          </p:nvSpPr>
          <p:spPr>
            <a:xfrm>
              <a:off x="3711927" y="3784521"/>
              <a:ext cx="525229" cy="243000"/>
            </a:xfrm>
            <a:prstGeom prst="rightArrow">
              <a:avLst>
                <a:gd name="adj1" fmla="val 50000"/>
                <a:gd name="adj2" fmla="val 5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17" name="Ελεύθερη σχεδίαση: Σχήμα 16">
              <a:extLst>
                <a:ext uri="{FF2B5EF4-FFF2-40B4-BE49-F238E27FC236}">
                  <a16:creationId xmlns:a16="http://schemas.microsoft.com/office/drawing/2014/main" id="{EA4061E2-38FC-D57F-C7E7-7A1D4F9A92D1}"/>
                </a:ext>
              </a:extLst>
            </p:cNvPr>
            <p:cNvSpPr/>
            <p:nvPr/>
          </p:nvSpPr>
          <p:spPr>
            <a:xfrm>
              <a:off x="4285362" y="2347414"/>
              <a:ext cx="3501532" cy="3117215"/>
            </a:xfrm>
            <a:custGeom>
              <a:avLst/>
              <a:gdLst>
                <a:gd name="csX0" fmla="*/ 0 w 3501532"/>
                <a:gd name="csY0" fmla="*/ 0 h 3117215"/>
                <a:gd name="csX1" fmla="*/ 3501532 w 3501532"/>
                <a:gd name="csY1" fmla="*/ 0 h 3117215"/>
                <a:gd name="csX2" fmla="*/ 3501532 w 3501532"/>
                <a:gd name="csY2" fmla="*/ 3117215 h 3117215"/>
                <a:gd name="csX3" fmla="*/ 0 w 3501532"/>
                <a:gd name="csY3" fmla="*/ 3117215 h 3117215"/>
                <a:gd name="csX4" fmla="*/ 0 w 3501532"/>
                <a:gd name="csY4" fmla="*/ 0 h 3117215"/>
              </a:gdLst>
              <a:ahLst/>
              <a:cxnLst>
                <a:cxn ang="0">
                  <a:pos x="csX0" y="csY0"/>
                </a:cxn>
                <a:cxn ang="0">
                  <a:pos x="csX1" y="csY1"/>
                </a:cxn>
                <a:cxn ang="0">
                  <a:pos x="csX2" y="csY2"/>
                </a:cxn>
                <a:cxn ang="0">
                  <a:pos x="csX3" y="csY3"/>
                </a:cxn>
                <a:cxn ang="0">
                  <a:pos x="csX4" y="csY4"/>
                </a:cxn>
              </a:cxnLst>
              <a:rect l="l" t="t" r="r" b="b"/>
              <a:pathLst>
                <a:path w="3501532" h="3117215">
                  <a:moveTo>
                    <a:pt x="0" y="0"/>
                  </a:moveTo>
                  <a:lnTo>
                    <a:pt x="3501532" y="0"/>
                  </a:lnTo>
                  <a:lnTo>
                    <a:pt x="3501532" y="3117215"/>
                  </a:lnTo>
                  <a:lnTo>
                    <a:pt x="0" y="3117215"/>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The only way to see critically is to understand that the power relations of societies extend to the economic, political, cultural, linguistic, nationality, gender, psychological and educational aspects. “Democracy is a fragile entity” (McLaren &amp; Kincheloe, 2007, pp 17) </a:t>
              </a:r>
            </a:p>
          </p:txBody>
        </p:sp>
        <p:sp>
          <p:nvSpPr>
            <p:cNvPr id="18" name="Βέλος: Δεξιό 17">
              <a:extLst>
                <a:ext uri="{FF2B5EF4-FFF2-40B4-BE49-F238E27FC236}">
                  <a16:creationId xmlns:a16="http://schemas.microsoft.com/office/drawing/2014/main" id="{FBB8D177-0A3A-1B62-8EB4-7AEA5DC63353}"/>
                </a:ext>
              </a:extLst>
            </p:cNvPr>
            <p:cNvSpPr/>
            <p:nvPr/>
          </p:nvSpPr>
          <p:spPr>
            <a:xfrm>
              <a:off x="7835099" y="3784521"/>
              <a:ext cx="525229" cy="243000"/>
            </a:xfrm>
            <a:prstGeom prst="rightArrow">
              <a:avLst>
                <a:gd name="adj1" fmla="val 50000"/>
                <a:gd name="adj2" fmla="val 5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19" name="Ελεύθερη σχεδίαση: Σχήμα 18">
              <a:extLst>
                <a:ext uri="{FF2B5EF4-FFF2-40B4-BE49-F238E27FC236}">
                  <a16:creationId xmlns:a16="http://schemas.microsoft.com/office/drawing/2014/main" id="{BBEF045D-46F5-6EC8-B8D4-08613BAF72EA}"/>
                </a:ext>
              </a:extLst>
            </p:cNvPr>
            <p:cNvSpPr/>
            <p:nvPr/>
          </p:nvSpPr>
          <p:spPr>
            <a:xfrm>
              <a:off x="8408534" y="2347414"/>
              <a:ext cx="3501532" cy="3117215"/>
            </a:xfrm>
            <a:custGeom>
              <a:avLst/>
              <a:gdLst>
                <a:gd name="csX0" fmla="*/ 0 w 3501532"/>
                <a:gd name="csY0" fmla="*/ 0 h 3117215"/>
                <a:gd name="csX1" fmla="*/ 3501532 w 3501532"/>
                <a:gd name="csY1" fmla="*/ 0 h 3117215"/>
                <a:gd name="csX2" fmla="*/ 3501532 w 3501532"/>
                <a:gd name="csY2" fmla="*/ 3117215 h 3117215"/>
                <a:gd name="csX3" fmla="*/ 0 w 3501532"/>
                <a:gd name="csY3" fmla="*/ 3117215 h 3117215"/>
                <a:gd name="csX4" fmla="*/ 0 w 3501532"/>
                <a:gd name="csY4" fmla="*/ 0 h 3117215"/>
              </a:gdLst>
              <a:ahLst/>
              <a:cxnLst>
                <a:cxn ang="0">
                  <a:pos x="csX0" y="csY0"/>
                </a:cxn>
                <a:cxn ang="0">
                  <a:pos x="csX1" y="csY1"/>
                </a:cxn>
                <a:cxn ang="0">
                  <a:pos x="csX2" y="csY2"/>
                </a:cxn>
                <a:cxn ang="0">
                  <a:pos x="csX3" y="csY3"/>
                </a:cxn>
                <a:cxn ang="0">
                  <a:pos x="csX4" y="csY4"/>
                </a:cxn>
              </a:cxnLst>
              <a:rect l="l" t="t" r="r" b="b"/>
              <a:pathLst>
                <a:path w="3501532" h="3117215">
                  <a:moveTo>
                    <a:pt x="0" y="0"/>
                  </a:moveTo>
                  <a:lnTo>
                    <a:pt x="3501532" y="0"/>
                  </a:lnTo>
                  <a:lnTo>
                    <a:pt x="3501532" y="3117215"/>
                  </a:lnTo>
                  <a:lnTo>
                    <a:pt x="0" y="3117215"/>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06680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Language is the most effective ‘weapon’ of producing discrimination but at the same time it is the means to problematize hegemonic ideologies</a:t>
              </a:r>
            </a:p>
          </p:txBody>
        </p:sp>
      </p:grpSp>
    </p:spTree>
    <p:extLst>
      <p:ext uri="{BB962C8B-B14F-4D97-AF65-F5344CB8AC3E}">
        <p14:creationId xmlns:p14="http://schemas.microsoft.com/office/powerpoint/2010/main" val="763520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F6A6AD-9AA4-0A1E-3FD3-56FD26F1577D}"/>
              </a:ext>
            </a:extLst>
          </p:cNvPr>
          <p:cNvSpPr>
            <a:spLocks noGrp="1"/>
          </p:cNvSpPr>
          <p:nvPr>
            <p:ph type="title"/>
          </p:nvPr>
        </p:nvSpPr>
        <p:spPr>
          <a:xfrm>
            <a:off x="174172" y="130629"/>
            <a:ext cx="5355772" cy="631371"/>
          </a:xfrm>
        </p:spPr>
        <p:txBody>
          <a:bodyPr>
            <a:normAutofit fontScale="90000"/>
          </a:bodyPr>
          <a:lstStyle/>
          <a:p>
            <a:br>
              <a:rPr lang="en-US" sz="3200" dirty="0">
                <a:latin typeface="Times New Roman" panose="02020603050405020304" pitchFamily="18" charset="0"/>
                <a:cs typeface="Times New Roman" panose="02020603050405020304" pitchFamily="18" charset="0"/>
              </a:rPr>
            </a:br>
            <a:br>
              <a:rPr lang="en-US" sz="3200" dirty="0">
                <a:latin typeface="Times New Roman" panose="02020603050405020304" pitchFamily="18" charset="0"/>
                <a:cs typeface="Times New Roman" panose="02020603050405020304" pitchFamily="18" charset="0"/>
              </a:rPr>
            </a:br>
            <a:r>
              <a:rPr lang="el-GR" sz="3200" dirty="0" err="1">
                <a:latin typeface="Times New Roman" panose="02020603050405020304" pitchFamily="18" charset="0"/>
                <a:cs typeface="Times New Roman" panose="02020603050405020304" pitchFamily="18" charset="0"/>
              </a:rPr>
              <a:t>Intercultural</a:t>
            </a:r>
            <a:r>
              <a:rPr lang="el-GR" sz="3200" dirty="0">
                <a:latin typeface="Times New Roman" panose="02020603050405020304" pitchFamily="18" charset="0"/>
                <a:cs typeface="Times New Roman" panose="02020603050405020304" pitchFamily="18" charset="0"/>
              </a:rPr>
              <a:t> </a:t>
            </a:r>
            <a:r>
              <a:rPr lang="el-GR" sz="3200" dirty="0" err="1">
                <a:latin typeface="Times New Roman" panose="02020603050405020304" pitchFamily="18" charset="0"/>
                <a:cs typeface="Times New Roman" panose="02020603050405020304" pitchFamily="18" charset="0"/>
              </a:rPr>
              <a:t>Education</a:t>
            </a:r>
            <a:r>
              <a:rPr lang="el-GR" sz="3200" dirty="0">
                <a:latin typeface="Times New Roman" panose="02020603050405020304" pitchFamily="18" charset="0"/>
                <a:cs typeface="Times New Roman" panose="02020603050405020304" pitchFamily="18" charset="0"/>
              </a:rPr>
              <a:t> in </a:t>
            </a:r>
            <a:r>
              <a:rPr lang="el-GR" sz="3200" dirty="0" err="1">
                <a:latin typeface="Times New Roman" panose="02020603050405020304" pitchFamily="18" charset="0"/>
                <a:cs typeface="Times New Roman" panose="02020603050405020304" pitchFamily="18" charset="0"/>
              </a:rPr>
              <a:t>Greece</a:t>
            </a:r>
            <a:br>
              <a:rPr lang="el-GR" b="1" dirty="0"/>
            </a:br>
            <a:endParaRPr lang="el-GR" dirty="0"/>
          </a:p>
        </p:txBody>
      </p:sp>
      <p:sp>
        <p:nvSpPr>
          <p:cNvPr id="20" name="TextBox 19">
            <a:extLst>
              <a:ext uri="{FF2B5EF4-FFF2-40B4-BE49-F238E27FC236}">
                <a16:creationId xmlns:a16="http://schemas.microsoft.com/office/drawing/2014/main" id="{2FE0B54F-39FA-F19F-B34C-59F3BFE45269}"/>
              </a:ext>
            </a:extLst>
          </p:cNvPr>
          <p:cNvSpPr txBox="1"/>
          <p:nvPr/>
        </p:nvSpPr>
        <p:spPr>
          <a:xfrm>
            <a:off x="182338" y="6202687"/>
            <a:ext cx="6096000" cy="369332"/>
          </a:xfrm>
          <a:prstGeom prst="rect">
            <a:avLst/>
          </a:prstGeom>
          <a:noFill/>
        </p:spPr>
        <p:txBody>
          <a:bodyPr wrap="square">
            <a:spAutoFit/>
          </a:bodyPr>
          <a:lstStyle/>
          <a:p>
            <a:pPr lvl="0"/>
            <a:r>
              <a:rPr lang="en-US" i="1" dirty="0">
                <a:latin typeface="Times New Roman" panose="02020603050405020304" pitchFamily="18" charset="0"/>
                <a:cs typeface="Times New Roman" panose="02020603050405020304" pitchFamily="18" charset="0"/>
              </a:rPr>
              <a:t>(AIDA, 2024)</a:t>
            </a:r>
          </a:p>
        </p:txBody>
      </p:sp>
      <p:grpSp>
        <p:nvGrpSpPr>
          <p:cNvPr id="25" name="Ομάδα 24">
            <a:extLst>
              <a:ext uri="{FF2B5EF4-FFF2-40B4-BE49-F238E27FC236}">
                <a16:creationId xmlns:a16="http://schemas.microsoft.com/office/drawing/2014/main" id="{6F510431-24FD-90A4-1C3D-1E53963359DB}"/>
              </a:ext>
            </a:extLst>
          </p:cNvPr>
          <p:cNvGrpSpPr/>
          <p:nvPr/>
        </p:nvGrpSpPr>
        <p:grpSpPr>
          <a:xfrm>
            <a:off x="-149373" y="891487"/>
            <a:ext cx="12591439" cy="5835884"/>
            <a:chOff x="3081647" y="902670"/>
            <a:chExt cx="6048793" cy="5415256"/>
          </a:xfrm>
        </p:grpSpPr>
        <p:sp>
          <p:nvSpPr>
            <p:cNvPr id="26" name="Ελεύθερη σχεδίαση: Σχήμα 25">
              <a:extLst>
                <a:ext uri="{FF2B5EF4-FFF2-40B4-BE49-F238E27FC236}">
                  <a16:creationId xmlns:a16="http://schemas.microsoft.com/office/drawing/2014/main" id="{D4ECDA56-3242-1422-6D23-51A02074B2C8}"/>
                </a:ext>
              </a:extLst>
            </p:cNvPr>
            <p:cNvSpPr/>
            <p:nvPr/>
          </p:nvSpPr>
          <p:spPr>
            <a:xfrm>
              <a:off x="6391919" y="902670"/>
              <a:ext cx="1450344" cy="1593314"/>
            </a:xfrm>
            <a:custGeom>
              <a:avLst/>
              <a:gdLst>
                <a:gd name="csX0" fmla="*/ 0 w 1269336"/>
                <a:gd name="csY0" fmla="*/ 0 h 1269336"/>
                <a:gd name="csX1" fmla="*/ 1269336 w 1269336"/>
                <a:gd name="csY1" fmla="*/ 0 h 1269336"/>
                <a:gd name="csX2" fmla="*/ 1269336 w 1269336"/>
                <a:gd name="csY2" fmla="*/ 1269336 h 1269336"/>
                <a:gd name="csX3" fmla="*/ 0 w 1269336"/>
                <a:gd name="csY3" fmla="*/ 1269336 h 1269336"/>
                <a:gd name="csX4" fmla="*/ 0 w 1269336"/>
                <a:gd name="csY4" fmla="*/ 0 h 1269336"/>
              </a:gdLst>
              <a:ahLst/>
              <a:cxnLst>
                <a:cxn ang="0">
                  <a:pos x="csX0" y="csY0"/>
                </a:cxn>
                <a:cxn ang="0">
                  <a:pos x="csX1" y="csY1"/>
                </a:cxn>
                <a:cxn ang="0">
                  <a:pos x="csX2" y="csY2"/>
                </a:cxn>
                <a:cxn ang="0">
                  <a:pos x="csX3" y="csY3"/>
                </a:cxn>
                <a:cxn ang="0">
                  <a:pos x="csX4" y="csY4"/>
                </a:cxn>
              </a:cxnLst>
              <a:rect l="l" t="t" r="r" b="b"/>
              <a:pathLst>
                <a:path w="1269336" h="1269336">
                  <a:moveTo>
                    <a:pt x="0" y="0"/>
                  </a:moveTo>
                  <a:lnTo>
                    <a:pt x="1269336" y="0"/>
                  </a:lnTo>
                  <a:lnTo>
                    <a:pt x="1269336" y="1269336"/>
                  </a:lnTo>
                  <a:lnTo>
                    <a:pt x="0" y="12693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NGOs, international organizations, volunteers, and universities took the initiatives to respond to the crisis, in non-formal settings</a:t>
              </a:r>
              <a:endParaRPr lang="el-GR" sz="2000" kern="1200" dirty="0">
                <a:latin typeface="Times New Roman" panose="02020603050405020304" pitchFamily="18" charset="0"/>
                <a:cs typeface="Times New Roman" panose="02020603050405020304" pitchFamily="18" charset="0"/>
              </a:endParaRPr>
            </a:p>
          </p:txBody>
        </p:sp>
        <p:sp>
          <p:nvSpPr>
            <p:cNvPr id="27" name="Βέλος: Κυκλικό 26">
              <a:extLst>
                <a:ext uri="{FF2B5EF4-FFF2-40B4-BE49-F238E27FC236}">
                  <a16:creationId xmlns:a16="http://schemas.microsoft.com/office/drawing/2014/main" id="{36519A4D-4C44-B9AD-99BB-72DD3ECAECCA}"/>
                </a:ext>
              </a:extLst>
            </p:cNvPr>
            <p:cNvSpPr/>
            <p:nvPr/>
          </p:nvSpPr>
          <p:spPr>
            <a:xfrm>
              <a:off x="3987292" y="944230"/>
              <a:ext cx="4760616" cy="4760616"/>
            </a:xfrm>
            <a:prstGeom prst="circularArrow">
              <a:avLst>
                <a:gd name="adj1" fmla="val 3915"/>
                <a:gd name="adj2" fmla="val 340054"/>
                <a:gd name="adj3" fmla="val 21309716"/>
                <a:gd name="adj4" fmla="val 20264658"/>
                <a:gd name="adj5" fmla="val 8047"/>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28" name="Ελεύθερη σχεδίαση: Σχήμα 27">
              <a:extLst>
                <a:ext uri="{FF2B5EF4-FFF2-40B4-BE49-F238E27FC236}">
                  <a16:creationId xmlns:a16="http://schemas.microsoft.com/office/drawing/2014/main" id="{B71D42D7-D93D-E197-F933-0C48A4E9E468}"/>
                </a:ext>
              </a:extLst>
            </p:cNvPr>
            <p:cNvSpPr/>
            <p:nvPr/>
          </p:nvSpPr>
          <p:spPr>
            <a:xfrm>
              <a:off x="7478572" y="3759283"/>
              <a:ext cx="1269336" cy="1269336"/>
            </a:xfrm>
            <a:custGeom>
              <a:avLst/>
              <a:gdLst>
                <a:gd name="csX0" fmla="*/ 0 w 1269336"/>
                <a:gd name="csY0" fmla="*/ 0 h 1269336"/>
                <a:gd name="csX1" fmla="*/ 1269336 w 1269336"/>
                <a:gd name="csY1" fmla="*/ 0 h 1269336"/>
                <a:gd name="csX2" fmla="*/ 1269336 w 1269336"/>
                <a:gd name="csY2" fmla="*/ 1269336 h 1269336"/>
                <a:gd name="csX3" fmla="*/ 0 w 1269336"/>
                <a:gd name="csY3" fmla="*/ 1269336 h 1269336"/>
                <a:gd name="csX4" fmla="*/ 0 w 1269336"/>
                <a:gd name="csY4" fmla="*/ 0 h 1269336"/>
              </a:gdLst>
              <a:ahLst/>
              <a:cxnLst>
                <a:cxn ang="0">
                  <a:pos x="csX0" y="csY0"/>
                </a:cxn>
                <a:cxn ang="0">
                  <a:pos x="csX1" y="csY1"/>
                </a:cxn>
                <a:cxn ang="0">
                  <a:pos x="csX2" y="csY2"/>
                </a:cxn>
                <a:cxn ang="0">
                  <a:pos x="csX3" y="csY3"/>
                </a:cxn>
                <a:cxn ang="0">
                  <a:pos x="csX4" y="csY4"/>
                </a:cxn>
              </a:cxnLst>
              <a:rect l="l" t="t" r="r" b="b"/>
              <a:pathLst>
                <a:path w="1269336" h="1269336">
                  <a:moveTo>
                    <a:pt x="0" y="0"/>
                  </a:moveTo>
                  <a:lnTo>
                    <a:pt x="1269336" y="0"/>
                  </a:lnTo>
                  <a:lnTo>
                    <a:pt x="1269336" y="1269336"/>
                  </a:lnTo>
                  <a:lnTo>
                    <a:pt x="0" y="12693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No measures taken for mainstream regular schools which host migrant students</a:t>
              </a:r>
              <a:endParaRPr lang="el-GR" sz="2000" kern="1200" dirty="0">
                <a:latin typeface="Times New Roman" panose="02020603050405020304" pitchFamily="18" charset="0"/>
                <a:cs typeface="Times New Roman" panose="02020603050405020304" pitchFamily="18" charset="0"/>
              </a:endParaRPr>
            </a:p>
          </p:txBody>
        </p:sp>
        <p:sp>
          <p:nvSpPr>
            <p:cNvPr id="29" name="Βέλος: Κυκλικό 28">
              <a:extLst>
                <a:ext uri="{FF2B5EF4-FFF2-40B4-BE49-F238E27FC236}">
                  <a16:creationId xmlns:a16="http://schemas.microsoft.com/office/drawing/2014/main" id="{BF76CD6B-1970-06E7-9C6E-10EF6A667247}"/>
                </a:ext>
              </a:extLst>
            </p:cNvPr>
            <p:cNvSpPr/>
            <p:nvPr/>
          </p:nvSpPr>
          <p:spPr>
            <a:xfrm>
              <a:off x="4369824" y="1413154"/>
              <a:ext cx="4760616" cy="4760616"/>
            </a:xfrm>
            <a:prstGeom prst="circularArrow">
              <a:avLst>
                <a:gd name="adj1" fmla="val 5199"/>
                <a:gd name="adj2" fmla="val 335853"/>
                <a:gd name="adj3" fmla="val 4014950"/>
                <a:gd name="adj4" fmla="val 2253201"/>
                <a:gd name="adj5" fmla="val 606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30" name="Ελεύθερη σχεδίαση: Σχήμα 29">
              <a:extLst>
                <a:ext uri="{FF2B5EF4-FFF2-40B4-BE49-F238E27FC236}">
                  <a16:creationId xmlns:a16="http://schemas.microsoft.com/office/drawing/2014/main" id="{4C22230F-8C75-8CBA-6AFE-E10A0C132FE9}"/>
                </a:ext>
              </a:extLst>
            </p:cNvPr>
            <p:cNvSpPr/>
            <p:nvPr/>
          </p:nvSpPr>
          <p:spPr>
            <a:xfrm>
              <a:off x="5386350" y="4597670"/>
              <a:ext cx="1565718" cy="1576101"/>
            </a:xfrm>
            <a:custGeom>
              <a:avLst/>
              <a:gdLst>
                <a:gd name="csX0" fmla="*/ 0 w 1269336"/>
                <a:gd name="csY0" fmla="*/ 0 h 1269336"/>
                <a:gd name="csX1" fmla="*/ 1269336 w 1269336"/>
                <a:gd name="csY1" fmla="*/ 0 h 1269336"/>
                <a:gd name="csX2" fmla="*/ 1269336 w 1269336"/>
                <a:gd name="csY2" fmla="*/ 1269336 h 1269336"/>
                <a:gd name="csX3" fmla="*/ 0 w 1269336"/>
                <a:gd name="csY3" fmla="*/ 1269336 h 1269336"/>
                <a:gd name="csX4" fmla="*/ 0 w 1269336"/>
                <a:gd name="csY4" fmla="*/ 0 h 1269336"/>
              </a:gdLst>
              <a:ahLst/>
              <a:cxnLst>
                <a:cxn ang="0">
                  <a:pos x="csX0" y="csY0"/>
                </a:cxn>
                <a:cxn ang="0">
                  <a:pos x="csX1" y="csY1"/>
                </a:cxn>
                <a:cxn ang="0">
                  <a:pos x="csX2" y="csY2"/>
                </a:cxn>
                <a:cxn ang="0">
                  <a:pos x="csX3" y="csY3"/>
                </a:cxn>
                <a:cxn ang="0">
                  <a:pos x="csX4" y="csY4"/>
                </a:cxn>
              </a:cxnLst>
              <a:rect l="l" t="t" r="r" b="b"/>
              <a:pathLst>
                <a:path w="1269336" h="1269336">
                  <a:moveTo>
                    <a:pt x="0" y="0"/>
                  </a:moveTo>
                  <a:lnTo>
                    <a:pt x="1269336" y="0"/>
                  </a:lnTo>
                  <a:lnTo>
                    <a:pt x="1269336" y="1269336"/>
                  </a:lnTo>
                  <a:lnTo>
                    <a:pt x="0" y="12693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No curriculum changes, special materials, psychological and social services support, bilingual teaching staff, or interpreters</a:t>
              </a:r>
              <a:endParaRPr lang="el-GR" sz="2000" kern="1200" dirty="0">
                <a:latin typeface="Times New Roman" panose="02020603050405020304" pitchFamily="18" charset="0"/>
                <a:cs typeface="Times New Roman" panose="02020603050405020304" pitchFamily="18" charset="0"/>
              </a:endParaRPr>
            </a:p>
          </p:txBody>
        </p:sp>
        <p:sp>
          <p:nvSpPr>
            <p:cNvPr id="31" name="Βέλος: Κυκλικό 30">
              <a:extLst>
                <a:ext uri="{FF2B5EF4-FFF2-40B4-BE49-F238E27FC236}">
                  <a16:creationId xmlns:a16="http://schemas.microsoft.com/office/drawing/2014/main" id="{6D05B2A6-2AC8-E650-D825-6276A1460DE9}"/>
                </a:ext>
              </a:extLst>
            </p:cNvPr>
            <p:cNvSpPr/>
            <p:nvPr/>
          </p:nvSpPr>
          <p:spPr>
            <a:xfrm>
              <a:off x="3081647" y="1310751"/>
              <a:ext cx="4760616" cy="4760616"/>
            </a:xfrm>
            <a:prstGeom prst="circularArrow">
              <a:avLst>
                <a:gd name="adj1" fmla="val 5199"/>
                <a:gd name="adj2" fmla="val 335853"/>
                <a:gd name="adj3" fmla="val 8210945"/>
                <a:gd name="adj4" fmla="val 6449197"/>
                <a:gd name="adj5" fmla="val 606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32" name="Ελεύθερη σχεδίαση: Σχήμα 31">
              <a:extLst>
                <a:ext uri="{FF2B5EF4-FFF2-40B4-BE49-F238E27FC236}">
                  <a16:creationId xmlns:a16="http://schemas.microsoft.com/office/drawing/2014/main" id="{36983829-19F7-81EC-12F1-789520208085}"/>
                </a:ext>
              </a:extLst>
            </p:cNvPr>
            <p:cNvSpPr/>
            <p:nvPr/>
          </p:nvSpPr>
          <p:spPr>
            <a:xfrm>
              <a:off x="3372036" y="3831264"/>
              <a:ext cx="1269336" cy="1269336"/>
            </a:xfrm>
            <a:custGeom>
              <a:avLst/>
              <a:gdLst>
                <a:gd name="csX0" fmla="*/ 0 w 1269336"/>
                <a:gd name="csY0" fmla="*/ 0 h 1269336"/>
                <a:gd name="csX1" fmla="*/ 1269336 w 1269336"/>
                <a:gd name="csY1" fmla="*/ 0 h 1269336"/>
                <a:gd name="csX2" fmla="*/ 1269336 w 1269336"/>
                <a:gd name="csY2" fmla="*/ 1269336 h 1269336"/>
                <a:gd name="csX3" fmla="*/ 0 w 1269336"/>
                <a:gd name="csY3" fmla="*/ 1269336 h 1269336"/>
                <a:gd name="csX4" fmla="*/ 0 w 1269336"/>
                <a:gd name="csY4" fmla="*/ 0 h 1269336"/>
              </a:gdLst>
              <a:ahLst/>
              <a:cxnLst>
                <a:cxn ang="0">
                  <a:pos x="csX0" y="csY0"/>
                </a:cxn>
                <a:cxn ang="0">
                  <a:pos x="csX1" y="csY1"/>
                </a:cxn>
                <a:cxn ang="0">
                  <a:pos x="csX2" y="csY2"/>
                </a:cxn>
                <a:cxn ang="0">
                  <a:pos x="csX3" y="csY3"/>
                </a:cxn>
                <a:cxn ang="0">
                  <a:pos x="csX4" y="csY4"/>
                </a:cxn>
              </a:cxnLst>
              <a:rect l="l" t="t" r="r" b="b"/>
              <a:pathLst>
                <a:path w="1269336" h="1269336">
                  <a:moveTo>
                    <a:pt x="0" y="0"/>
                  </a:moveTo>
                  <a:lnTo>
                    <a:pt x="1269336" y="0"/>
                  </a:lnTo>
                  <a:lnTo>
                    <a:pt x="1269336" y="1269336"/>
                  </a:lnTo>
                  <a:lnTo>
                    <a:pt x="0" y="12693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Greek nationalism  and monolingual methodologies </a:t>
              </a:r>
              <a:endParaRPr lang="el-GR" sz="2000" kern="1200" dirty="0">
                <a:latin typeface="Times New Roman" panose="02020603050405020304" pitchFamily="18" charset="0"/>
                <a:cs typeface="Times New Roman" panose="02020603050405020304" pitchFamily="18" charset="0"/>
              </a:endParaRPr>
            </a:p>
          </p:txBody>
        </p:sp>
        <p:sp>
          <p:nvSpPr>
            <p:cNvPr id="33" name="Βέλος: Κυκλικό 32">
              <a:extLst>
                <a:ext uri="{FF2B5EF4-FFF2-40B4-BE49-F238E27FC236}">
                  <a16:creationId xmlns:a16="http://schemas.microsoft.com/office/drawing/2014/main" id="{20AC80B2-DE05-9582-B318-C7D3D4959BA0}"/>
                </a:ext>
              </a:extLst>
            </p:cNvPr>
            <p:cNvSpPr/>
            <p:nvPr/>
          </p:nvSpPr>
          <p:spPr>
            <a:xfrm>
              <a:off x="3081647" y="1557310"/>
              <a:ext cx="4760616" cy="4760616"/>
            </a:xfrm>
            <a:prstGeom prst="circularArrow">
              <a:avLst>
                <a:gd name="adj1" fmla="val 5199"/>
                <a:gd name="adj2" fmla="val 461388"/>
                <a:gd name="adj3" fmla="val 12298121"/>
                <a:gd name="adj4" fmla="val 11253029"/>
                <a:gd name="adj5" fmla="val 742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sp>
          <p:nvSpPr>
            <p:cNvPr id="34" name="Ελεύθερη σχεδίαση: Σχήμα 33">
              <a:extLst>
                <a:ext uri="{FF2B5EF4-FFF2-40B4-BE49-F238E27FC236}">
                  <a16:creationId xmlns:a16="http://schemas.microsoft.com/office/drawing/2014/main" id="{614C56A9-F55A-07AB-9E45-995B967FCC22}"/>
                </a:ext>
              </a:extLst>
            </p:cNvPr>
            <p:cNvSpPr/>
            <p:nvPr/>
          </p:nvSpPr>
          <p:spPr>
            <a:xfrm>
              <a:off x="4192619" y="984209"/>
              <a:ext cx="1517952" cy="1576102"/>
            </a:xfrm>
            <a:custGeom>
              <a:avLst/>
              <a:gdLst>
                <a:gd name="csX0" fmla="*/ 0 w 1269336"/>
                <a:gd name="csY0" fmla="*/ 0 h 1269336"/>
                <a:gd name="csX1" fmla="*/ 1269336 w 1269336"/>
                <a:gd name="csY1" fmla="*/ 0 h 1269336"/>
                <a:gd name="csX2" fmla="*/ 1269336 w 1269336"/>
                <a:gd name="csY2" fmla="*/ 1269336 h 1269336"/>
                <a:gd name="csX3" fmla="*/ 0 w 1269336"/>
                <a:gd name="csY3" fmla="*/ 1269336 h 1269336"/>
                <a:gd name="csX4" fmla="*/ 0 w 1269336"/>
                <a:gd name="csY4" fmla="*/ 0 h 1269336"/>
              </a:gdLst>
              <a:ahLst/>
              <a:cxnLst>
                <a:cxn ang="0">
                  <a:pos x="csX0" y="csY0"/>
                </a:cxn>
                <a:cxn ang="0">
                  <a:pos x="csX1" y="csY1"/>
                </a:cxn>
                <a:cxn ang="0">
                  <a:pos x="csX2" y="csY2"/>
                </a:cxn>
                <a:cxn ang="0">
                  <a:pos x="csX3" y="csY3"/>
                </a:cxn>
                <a:cxn ang="0">
                  <a:pos x="csX4" y="csY4"/>
                </a:cxn>
              </a:cxnLst>
              <a:rect l="l" t="t" r="r" b="b"/>
              <a:pathLst>
                <a:path w="1269336" h="1269336">
                  <a:moveTo>
                    <a:pt x="0" y="0"/>
                  </a:moveTo>
                  <a:lnTo>
                    <a:pt x="1269336" y="0"/>
                  </a:lnTo>
                  <a:lnTo>
                    <a:pt x="1269336" y="1269336"/>
                  </a:lnTo>
                  <a:lnTo>
                    <a:pt x="0" y="12693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“access to education is still largely dependent on the geographical circumstances” (Tánczos &amp; Köhler, 2018, pp 24)</a:t>
              </a:r>
              <a:endParaRPr lang="el-GR" sz="2000" kern="1200" dirty="0">
                <a:latin typeface="Times New Roman" panose="02020603050405020304" pitchFamily="18" charset="0"/>
                <a:cs typeface="Times New Roman" panose="02020603050405020304" pitchFamily="18" charset="0"/>
              </a:endParaRPr>
            </a:p>
          </p:txBody>
        </p:sp>
        <p:sp>
          <p:nvSpPr>
            <p:cNvPr id="35" name="Βέλος: Κυκλικό 34">
              <a:extLst>
                <a:ext uri="{FF2B5EF4-FFF2-40B4-BE49-F238E27FC236}">
                  <a16:creationId xmlns:a16="http://schemas.microsoft.com/office/drawing/2014/main" id="{6E31E65F-8F5C-B18D-A086-A47DA614DE40}"/>
                </a:ext>
              </a:extLst>
            </p:cNvPr>
            <p:cNvSpPr/>
            <p:nvPr/>
          </p:nvSpPr>
          <p:spPr>
            <a:xfrm>
              <a:off x="3688476" y="1046634"/>
              <a:ext cx="4760616" cy="4760616"/>
            </a:xfrm>
            <a:prstGeom prst="circularArrow">
              <a:avLst>
                <a:gd name="adj1" fmla="val 5199"/>
                <a:gd name="adj2" fmla="val 335853"/>
                <a:gd name="adj3" fmla="val 16865938"/>
                <a:gd name="adj4" fmla="val 15198209"/>
                <a:gd name="adj5" fmla="val 606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l-GR"/>
            </a:p>
          </p:txBody>
        </p:sp>
      </p:grpSp>
    </p:spTree>
    <p:extLst>
      <p:ext uri="{BB962C8B-B14F-4D97-AF65-F5344CB8AC3E}">
        <p14:creationId xmlns:p14="http://schemas.microsoft.com/office/powerpoint/2010/main" val="1200350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8A20F50-0EA0-0494-8D6A-87342FD1FDAE}"/>
              </a:ext>
            </a:extLst>
          </p:cNvPr>
          <p:cNvSpPr>
            <a:spLocks noGrp="1"/>
          </p:cNvSpPr>
          <p:nvPr>
            <p:ph type="title"/>
          </p:nvPr>
        </p:nvSpPr>
        <p:spPr>
          <a:xfrm>
            <a:off x="1171074" y="1396686"/>
            <a:ext cx="3240506" cy="4064628"/>
          </a:xfrm>
        </p:spPr>
        <p:txBody>
          <a:bodyPr>
            <a:normAutofit/>
          </a:bodyPr>
          <a:lstStyle/>
          <a:p>
            <a:r>
              <a:rPr lang="en-US">
                <a:solidFill>
                  <a:srgbClr val="FFFFFF"/>
                </a:solidFill>
              </a:rPr>
              <a:t>Structural Challenges</a:t>
            </a:r>
            <a:endParaRPr lang="el-GR">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6" name="Θέση περιεχομένου 2">
            <a:extLst>
              <a:ext uri="{FF2B5EF4-FFF2-40B4-BE49-F238E27FC236}">
                <a16:creationId xmlns:a16="http://schemas.microsoft.com/office/drawing/2014/main" id="{7713F30F-D4B6-C12A-4BD8-729D8204B48F}"/>
              </a:ext>
            </a:extLst>
          </p:cNvPr>
          <p:cNvGraphicFramePr>
            <a:graphicFrameLocks noGrp="1"/>
          </p:cNvGraphicFramePr>
          <p:nvPr>
            <p:ph idx="1"/>
            <p:extLst>
              <p:ext uri="{D42A27DB-BD31-4B8C-83A1-F6EECF244321}">
                <p14:modId xmlns:p14="http://schemas.microsoft.com/office/powerpoint/2010/main" val="2675797044"/>
              </p:ext>
            </p:extLst>
          </p:nvPr>
        </p:nvGraphicFramePr>
        <p:xfrm>
          <a:off x="5029868" y="395780"/>
          <a:ext cx="6672943" cy="5855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88FF3D76-9C11-F3CA-D1C8-FA7A5080C822}"/>
              </a:ext>
            </a:extLst>
          </p:cNvPr>
          <p:cNvSpPr txBox="1"/>
          <p:nvPr/>
        </p:nvSpPr>
        <p:spPr>
          <a:xfrm>
            <a:off x="8697685" y="6277554"/>
            <a:ext cx="6096000" cy="369332"/>
          </a:xfrm>
          <a:prstGeom prst="rect">
            <a:avLst/>
          </a:prstGeom>
          <a:noFill/>
        </p:spPr>
        <p:txBody>
          <a:bodyPr wrap="square">
            <a:spAutoFit/>
          </a:bodyPr>
          <a:lstStyle/>
          <a:p>
            <a:r>
              <a:rPr lang="el-GR" i="1" dirty="0"/>
              <a:t>(</a:t>
            </a:r>
            <a:r>
              <a:rPr lang="el-GR" i="1" dirty="0" err="1"/>
              <a:t>Palaiologou</a:t>
            </a:r>
            <a:r>
              <a:rPr lang="el-GR" i="1" dirty="0"/>
              <a:t> &amp; Karanikola, 2021)</a:t>
            </a:r>
          </a:p>
        </p:txBody>
      </p:sp>
    </p:spTree>
    <p:extLst>
      <p:ext uri="{BB962C8B-B14F-4D97-AF65-F5344CB8AC3E}">
        <p14:creationId xmlns:p14="http://schemas.microsoft.com/office/powerpoint/2010/main" val="2566963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F0E40C1C-8D98-1DF5-5595-1E5D86AE5D61}"/>
              </a:ext>
            </a:extLst>
          </p:cNvPr>
          <p:cNvSpPr>
            <a:spLocks noGrp="1"/>
          </p:cNvSpPr>
          <p:nvPr>
            <p:ph type="title"/>
          </p:nvPr>
        </p:nvSpPr>
        <p:spPr>
          <a:xfrm>
            <a:off x="838199" y="557189"/>
            <a:ext cx="3309257" cy="5567891"/>
          </a:xfrm>
        </p:spPr>
        <p:txBody>
          <a:bodyPr>
            <a:normAutofit/>
          </a:bodyPr>
          <a:lstStyle/>
          <a:p>
            <a:r>
              <a:rPr lang="en-US" sz="4800" dirty="0">
                <a:latin typeface="Times New Roman" panose="02020603050405020304" pitchFamily="18" charset="0"/>
                <a:cs typeface="Times New Roman" panose="02020603050405020304" pitchFamily="18" charset="0"/>
              </a:rPr>
              <a:t>Pedagogical Challenges </a:t>
            </a:r>
            <a:endParaRPr lang="el-GR" sz="4800" dirty="0">
              <a:latin typeface="Times New Roman" panose="02020603050405020304" pitchFamily="18" charset="0"/>
              <a:cs typeface="Times New Roman" panose="02020603050405020304" pitchFamily="18" charset="0"/>
            </a:endParaRPr>
          </a:p>
        </p:txBody>
      </p:sp>
      <p:graphicFrame>
        <p:nvGraphicFramePr>
          <p:cNvPr id="25" name="Θέση περιεχομένου 2">
            <a:extLst>
              <a:ext uri="{FF2B5EF4-FFF2-40B4-BE49-F238E27FC236}">
                <a16:creationId xmlns:a16="http://schemas.microsoft.com/office/drawing/2014/main" id="{6AE6FF64-3FD0-69AE-652F-47D70303A785}"/>
              </a:ext>
            </a:extLst>
          </p:cNvPr>
          <p:cNvGraphicFramePr>
            <a:graphicFrameLocks noGrp="1"/>
          </p:cNvGraphicFramePr>
          <p:nvPr>
            <p:ph idx="1"/>
            <p:extLst>
              <p:ext uri="{D42A27DB-BD31-4B8C-83A1-F6EECF244321}">
                <p14:modId xmlns:p14="http://schemas.microsoft.com/office/powerpoint/2010/main" val="2854462333"/>
              </p:ext>
            </p:extLst>
          </p:nvPr>
        </p:nvGraphicFramePr>
        <p:xfrm>
          <a:off x="4071257" y="174171"/>
          <a:ext cx="7935685" cy="6509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575668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488</TotalTime>
  <Words>1741</Words>
  <Application>Microsoft Office PowerPoint</Application>
  <PresentationFormat>Ευρεία οθόνη</PresentationFormat>
  <Paragraphs>260</Paragraphs>
  <Slides>32</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32</vt:i4>
      </vt:variant>
    </vt:vector>
  </HeadingPairs>
  <TitlesOfParts>
    <vt:vector size="40" baseType="lpstr">
      <vt:lpstr>Aptos</vt:lpstr>
      <vt:lpstr>Aptos Display</vt:lpstr>
      <vt:lpstr>Arial</vt:lpstr>
      <vt:lpstr>Bookman Old Style</vt:lpstr>
      <vt:lpstr>Calibri</vt:lpstr>
      <vt:lpstr>Times New Roman</vt:lpstr>
      <vt:lpstr>Wingdings</vt:lpstr>
      <vt:lpstr>Θέμα του Office</vt:lpstr>
      <vt:lpstr> Difficulties, Practices and Perspectives of Greek primary educators regarding the education of migrant students: A qualitative case study in Thessaloniki </vt:lpstr>
      <vt:lpstr>Research focus </vt:lpstr>
      <vt:lpstr>Significance of this study</vt:lpstr>
      <vt:lpstr>Research Questions</vt:lpstr>
      <vt:lpstr> </vt:lpstr>
      <vt:lpstr>Migration and Critical Education</vt:lpstr>
      <vt:lpstr>  Intercultural Education in Greece </vt:lpstr>
      <vt:lpstr>Structural Challenges</vt:lpstr>
      <vt:lpstr>Pedagogical Challenges </vt:lpstr>
      <vt:lpstr>Emotional Challenges  </vt:lpstr>
      <vt:lpstr>Teachers’ Solutions to Intercultural Confusion</vt:lpstr>
      <vt:lpstr>Methodology</vt:lpstr>
      <vt:lpstr>Ethical Considerations</vt:lpstr>
      <vt:lpstr>Limitations of this study</vt:lpstr>
      <vt:lpstr>Demographics of Case study</vt:lpstr>
      <vt:lpstr>Demographics of Participants</vt:lpstr>
      <vt:lpstr>Classroom Context</vt:lpstr>
      <vt:lpstr>Results</vt:lpstr>
      <vt:lpstr>Results</vt:lpstr>
      <vt:lpstr>Results</vt:lpstr>
      <vt:lpstr>Teachers’ Practices</vt:lpstr>
      <vt:lpstr>Teachers’ Perspectives</vt:lpstr>
      <vt:lpstr>Teachers’ views on addressing challenges</vt:lpstr>
      <vt:lpstr>Interpretation of the Findings</vt:lpstr>
      <vt:lpstr>Structural Challenges in Migrant Education</vt:lpstr>
      <vt:lpstr>Pedagogical Challenges </vt:lpstr>
      <vt:lpstr>Emotional Challenges</vt:lpstr>
      <vt:lpstr>Teachers’ Practices</vt:lpstr>
      <vt:lpstr>Teachers’ Interpretation of their Challenges</vt:lpstr>
      <vt:lpstr>Teachers’ Perspectives for the Future of Migrant Education</vt:lpstr>
      <vt:lpstr>Conclusions</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ΑΝΤΩΝΙΑ ΤΖΕΛΕΠΗ</dc:creator>
  <cp:lastModifiedBy>ΑΝΤΩΝΙΑ ΤΖΕΛΕΠΗ</cp:lastModifiedBy>
  <cp:revision>2</cp:revision>
  <dcterms:created xsi:type="dcterms:W3CDTF">2026-07-11T09:27:57Z</dcterms:created>
  <dcterms:modified xsi:type="dcterms:W3CDTF">2026-07-15T12:07:47Z</dcterms:modified>
</cp:coreProperties>
</file>