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61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470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026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685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089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338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558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150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305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74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494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016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2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575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77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456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57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6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162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2" r:id="rId1"/>
    <p:sldLayoutId id="2147484163" r:id="rId2"/>
    <p:sldLayoutId id="2147484164" r:id="rId3"/>
    <p:sldLayoutId id="2147484165" r:id="rId4"/>
    <p:sldLayoutId id="2147484166" r:id="rId5"/>
    <p:sldLayoutId id="2147484167" r:id="rId6"/>
    <p:sldLayoutId id="2147484168" r:id="rId7"/>
    <p:sldLayoutId id="2147484169" r:id="rId8"/>
    <p:sldLayoutId id="2147484170" r:id="rId9"/>
    <p:sldLayoutId id="2147484171" r:id="rId10"/>
    <p:sldLayoutId id="2147484172" r:id="rId11"/>
    <p:sldLayoutId id="2147484173" r:id="rId12"/>
    <p:sldLayoutId id="2147484174" r:id="rId13"/>
    <p:sldLayoutId id="2147484175" r:id="rId14"/>
    <p:sldLayoutId id="2147484176" r:id="rId15"/>
    <p:sldLayoutId id="2147484177" r:id="rId16"/>
    <p:sldLayoutId id="21474841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282C5B-B690-492C-8E0C-0E88205AA1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4" y="1126464"/>
            <a:ext cx="6329500" cy="208056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  <a:b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ΣΧΟΛΗ ΑΝΘΡΩΠΙΣΤΙΚΩΝ ΣΠΟΥΔΩΝ</a:t>
            </a:r>
            <a:b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ΜΕΤΑΠΤΥΧΙΑΚΗ ΔΙΠΛΩΜΑΤΙΚΗ ΕΡΓΑΣΙΑ </a:t>
            </a:r>
            <a:b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ΘΕΜΑ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«ΝΙΤΣΕ ΚΑΙ ΤΕΧΝΕΣ»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BFF5433-10BA-4A78-AEFC-971259729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4" y="4068416"/>
            <a:ext cx="6581290" cy="1219201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l-GR" b="1" dirty="0">
                <a:solidFill>
                  <a:schemeClr val="bg2"/>
                </a:solidFill>
              </a:rPr>
              <a:t>ΟΝΟΜΑ ΦΟΙΤΗΤΡΙΑΣ</a:t>
            </a:r>
            <a:r>
              <a:rPr lang="en-US" b="1" dirty="0">
                <a:solidFill>
                  <a:schemeClr val="bg2"/>
                </a:solidFill>
              </a:rPr>
              <a:t>: </a:t>
            </a:r>
            <a:r>
              <a:rPr lang="el-GR" b="1" dirty="0">
                <a:solidFill>
                  <a:schemeClr val="bg2"/>
                </a:solidFill>
              </a:rPr>
              <a:t>ΕΥΘΥΜΙΑ ΚΕΒΟΠΟΥΛΟΥ</a:t>
            </a:r>
          </a:p>
          <a:p>
            <a:r>
              <a:rPr lang="el-GR" b="1" dirty="0">
                <a:solidFill>
                  <a:schemeClr val="bg2"/>
                </a:solidFill>
              </a:rPr>
              <a:t> ΕΠΙΒΛΕΠΩΝ ΚΑΘΗΓΗΤΗΣ</a:t>
            </a:r>
            <a:r>
              <a:rPr lang="en-US" b="1" dirty="0">
                <a:solidFill>
                  <a:schemeClr val="bg2"/>
                </a:solidFill>
              </a:rPr>
              <a:t>: </a:t>
            </a:r>
            <a:r>
              <a:rPr lang="el-GR" b="1" dirty="0">
                <a:solidFill>
                  <a:schemeClr val="bg2"/>
                </a:solidFill>
              </a:rPr>
              <a:t>ΔΗΜΗΤΡΙΟΣ ΔΑΚΡΟΤΣΗΣ</a:t>
            </a:r>
          </a:p>
          <a:p>
            <a:r>
              <a:rPr lang="el-GR" b="1" dirty="0">
                <a:solidFill>
                  <a:schemeClr val="bg2"/>
                </a:solidFill>
              </a:rPr>
              <a:t>ΑΡΙΘΜΟΣ ΜΗΤΡΩΟΥ</a:t>
            </a:r>
            <a:r>
              <a:rPr lang="en-US" b="1" dirty="0">
                <a:solidFill>
                  <a:schemeClr val="bg2"/>
                </a:solidFill>
              </a:rPr>
              <a:t>:533119</a:t>
            </a:r>
            <a:endParaRPr lang="el-GR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563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5280AFC-2B2E-4DC2-AA2B-D47E81E09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ΕΙΣΑΓΩΓΗ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91FBB66-9EBB-42E9-B9F7-93E2B94B752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el-GR" b="1" dirty="0"/>
              <a:t>Ο Φρίντριχ Νίτσε δεν ήταν απλώς φιλόσοφος· ήταν ένας στοχαστής που είδε την τέχνη ως το θεμέλιο της ύπαρξης. Η φιλοσοφία του εμπνέεται από την αρχαιοελληνική τραγωδία, τη μουσική του Βάγκνερ, και την ανάγκη για δημιουργία ως απάντηση στο χάος του κόσμου. Στην παρούσα εργασία, διερευνάται η δυναμική σχέση ανάμεσα στον Νίτσε και τις τέχνες – όχι μόνο ως αντικείμενο ανάλυσης, αλλά ως τρόπο ζωής.</a:t>
            </a:r>
          </a:p>
        </p:txBody>
      </p:sp>
    </p:spTree>
    <p:extLst>
      <p:ext uri="{BB962C8B-B14F-4D97-AF65-F5344CB8AC3E}">
        <p14:creationId xmlns:p14="http://schemas.microsoft.com/office/powerpoint/2010/main" val="3395481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2A2974-530F-4D3B-8FCD-C9A6A88BC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 ΟΡΙΣΜΟΣ ΤΗΣ ΑΙΣΘΗΤΙΚΗΣ ΚΑΙ Η ΙΣΤΟΡΙΑ ΤΟΥ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AE4316F-43BD-4496-97C0-75F1B75368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" y="2495140"/>
            <a:ext cx="12192000" cy="28623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 όρος «αισθητική» καθιερώνεται τον 18ο αιώνα από τον Γερμανό φιλόσοφο Αλεξάντερ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Μπάουμγκαρτεν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Baumgarten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), ως η «επιστήμη της αισθητής γνώσης».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Στην αρχαιότητα, η αισθητική δεν υφίσταται ως αυτόνομη έννοια· η τέχνη συσχετίζεται με την μίμηση (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μίμησις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και την αρμονία (Πλάτων, Αριστοτέλης).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Κατά τον Διαφωτισμό, η αισθητική αναδεικνύεται ως πεδίο μελέτης της υποκειμενικής εμπειρίας του ωραίου, της τέχνης και του συγκινησιακού αντίκτυπου.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Στον 19ο αιώνα, με φιλοσόφους όπως ο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Καντ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ο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Σέλλινγκ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ο Χέγκελ, η αισθητική συνδέεται βαθύτερα με την ελευθερία, την ιδέα και το πνεύμα.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σκέψη του Νίτσε διακόπτει αυτή την παράδοση και φέρνει μια διονυσιακή ανατροπή στην έννοια της αισθητικής.</a:t>
            </a:r>
          </a:p>
        </p:txBody>
      </p:sp>
    </p:spTree>
    <p:extLst>
      <p:ext uri="{BB962C8B-B14F-4D97-AF65-F5344CB8AC3E}">
        <p14:creationId xmlns:p14="http://schemas.microsoft.com/office/powerpoint/2010/main" val="236421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AFE712-3224-413E-B0B2-A285C5CBA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ΣΗΜΑΣΙΑ ΤΟΥ ΕΡΓΟΥ ΤΕΧΝΗΣ ΣΤΗ ΦΙΛΟΣΟΦΙΑ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D788843-BC99-4754-BD20-F1A98878EEA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l-GR" b="1" dirty="0"/>
              <a:t>Στη φιλοσοφική παράδοση, το έργο τέχνης αντιμετωπίζεται όχι μόνο ως αισθητικό αντικείμενο, αλλά ως μέσο αναζήτησης της αλήθειας.</a:t>
            </a:r>
          </a:p>
          <a:p>
            <a:r>
              <a:rPr lang="el-GR" b="1" dirty="0"/>
              <a:t>Ο Πλάτων ήταν επιφυλακτικός: θεωρούσε την τέχνη μίμηση της πραγματικότητας – άρα τριπλή απομάκρυνση από την αλήθεια.</a:t>
            </a:r>
          </a:p>
          <a:p>
            <a:r>
              <a:rPr lang="el-GR" b="1" dirty="0"/>
              <a:t>Ο Αριστοτέλης, αντίθετα, αναγνώριζε στην τραγωδία κάθαρση και γνωσιακή αξία.</a:t>
            </a:r>
          </a:p>
          <a:p>
            <a:r>
              <a:rPr lang="el-GR" b="1" dirty="0"/>
              <a:t>Στη νεότερη φιλοσοφία (</a:t>
            </a:r>
            <a:r>
              <a:rPr lang="el-GR" b="1" dirty="0" err="1"/>
              <a:t>Καντ</a:t>
            </a:r>
            <a:r>
              <a:rPr lang="el-GR" b="1" dirty="0"/>
              <a:t>, Χέγκελ), το έργο τέχνης θεωρείται έκφραση της ελευθερίας, του πνεύματος και της ιστορικής συνείδησης.</a:t>
            </a:r>
          </a:p>
          <a:p>
            <a:r>
              <a:rPr lang="el-GR" b="1" dirty="0"/>
              <a:t>Για τον Νίτσε, το έργο τέχνης είναι ύψιστη μορφή ζωής – όχι αντανάκλαση του κόσμου, αλλά δημιουργία νέας πραγματικότητας.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87477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500EAEF-14E5-43B7-A800-8617C9804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ΦΙΛΟΣΟΦΙΚΗ ΘΕΩΡΗΣΗ ΤΟΥ ΧΑΙΝΤΕΓΚΕΡ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9AA1FFD-9C1C-4F5B-891A-C35725D329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45773" y="2870940"/>
            <a:ext cx="11728175" cy="20313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Στο δοκίμιο του </a:t>
            </a:r>
            <a:r>
              <a:rPr kumimoji="0" lang="el-GR" altLang="el-GR" sz="1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προέλευση του έργου τέχνης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ο Χάιντεγκερ θεωρεί την τέχνη τρόπο φανέρωσης της αλήθειας (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ἀλήθεια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μη λήθη).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Το έργο τέχνης δεν απεικονίζει, αλλά αποκαλύπτει τον κόσμο με έναν μοναδικό, μη λογικό τρόπο.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τέχνη ανοίγει έναν “κόσμο” μέσα στον οποίο φανερώνονται νόημα, ιστορία και ύπαρξη.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Το έργο τέχνης φέρει την πάλη ανάμεσα στον “κόσμο” και τη “γη” – το φανερό και το απόκρυφο.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 Χάιντεγκερ απομακρύνεται από την αισθητική προσέγγιση και βλέπει την τέχνη ως οντολογικό συμβάν.</a:t>
            </a:r>
          </a:p>
        </p:txBody>
      </p:sp>
    </p:spTree>
    <p:extLst>
      <p:ext uri="{BB962C8B-B14F-4D97-AF65-F5344CB8AC3E}">
        <p14:creationId xmlns:p14="http://schemas.microsoft.com/office/powerpoint/2010/main" val="207917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F1828F5-B353-4F77-AF24-9091E6304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ΑΙΣΘΗΤΙΚΗ ΤΟΥ ΝΙΤΣΕ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792673A-6653-4DA9-A8E1-7C461CFEE2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0" y="3286643"/>
            <a:ext cx="12085983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 Νίτσε δεν θεμελιώνει μια συστηματική «αισθητική θεωρία»· η σκέψη του για την τέχνη είναι υπαρξιακή και οντολογική.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Αντιλαμβάνεται την τέχνη ως αντίδοτο στον μηδενισμό και την παρακμή της δυτικής μεταφυσικής.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τέχνη δεν απεικονίζει τον κόσμο· τον μεταμορφώνει. Είναι δημιουργική δύναμη ζωής.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αισθητική του είναι τραγική: συνδυάζει την αποδοχή του πόνου με την αναγνώριση της ομορφιάς που γεννιέται μέσα απ’ αυτόν.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τέχνη γίνεται το μέσο με το οποίο ο άνθρωπος υπερβαίνει τον εαυτό του και επιβεβαιώνει τη ζωή, ακόμα και μέσα στο χάος.</a:t>
            </a:r>
          </a:p>
        </p:txBody>
      </p:sp>
    </p:spTree>
    <p:extLst>
      <p:ext uri="{BB962C8B-B14F-4D97-AF65-F5344CB8AC3E}">
        <p14:creationId xmlns:p14="http://schemas.microsoft.com/office/powerpoint/2010/main" val="72330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BD7899-7C7D-42C1-9171-DFD70CF8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ΑΙΣΘΗΤΙΚΗ ΤΕΧΝΗ ΕΝΑΝΤΙ ΤΟΥ ΜΗΔΕΝΙΣΜΟΥ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1404827-12DB-426C-9220-5A9E385939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0321" y="3166274"/>
            <a:ext cx="10196945" cy="28623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 μηδενισμός, κατά τον Νίτσε, είναι η παρακμή όλων των αξιών – η στιγμή που «ο Θεός είναι νεκρός» και ο κόσμος χάνει το νόημά του.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τέχνη λειτουργεί ως ύστατο καταφύγιο ενάντια στο κενό: προσφέρει μορφή, νόημα και μετασχηματισμό της σκληρής πραγματικότητας.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Για τον Νίτσε, η τέχνη είναι υπέρβαση, όχι φυγή: δεν αρνείται τον πόνο, τον μεταπλάθει σε μορφή, ρυθμό, ομορφιά.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 καλλιτέχνης γίνεται ο νέος δημιουργός αξιών, αυτός που επινοεί κόσμους όταν ο παλιός κόσμος έχει καταρρεύσει.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αληθινή τέχνη είναι τραγική και διονυσιακή: ενώνει τον άνθρωπο με το χάος και ταυτόχρονα τον ανυψώνει πάνω από αυτό.</a:t>
            </a:r>
          </a:p>
        </p:txBody>
      </p:sp>
    </p:spTree>
    <p:extLst>
      <p:ext uri="{BB962C8B-B14F-4D97-AF65-F5344CB8AC3E}">
        <p14:creationId xmlns:p14="http://schemas.microsoft.com/office/powerpoint/2010/main" val="4002051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30B959-4AAF-4A37-A5B8-FB55A1485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Απόλλων και Διόνυσος: Η Δυαδικότητα της Τέχνης στον Νίτσε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DB40437-3F2A-49DA-8F09-03520BBC04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0321" y="2442014"/>
            <a:ext cx="11511679" cy="34163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Στο έργο </a:t>
            </a:r>
            <a:r>
              <a:rPr kumimoji="0" lang="el-GR" altLang="el-GR" sz="1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Γέννηση της Τραγωδίας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(1872), ο Νίτσε περιγράφει δύο θεμελιώδεις δυνάμεις της τέχνης: το Απολλώνιο και το Διονυσιακό.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Το Απολλώνιο αντιπροσωπεύει:</a:t>
            </a:r>
            <a:b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➤ την τάξη, το μέτρο, τη μορφή, το φως, την ατομικότητα, το όνειρο.</a:t>
            </a:r>
            <a:b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➤ σχετίζεται με τις εικαστικές τέχνες, τη γλυπτική, την καθαρότητα της μορφής.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Το Διονυσιακό αντιπροσωπεύει:</a:t>
            </a:r>
            <a:b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➤ το χάος, το πάθος, το ένστικτο, τη μέθη, τη συλλογικότητα, τη μουσική.</a:t>
            </a:r>
            <a:b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➤ συνδέεται με τη μουσική, τον χορό, τη διάλυση του εγώ.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αρχαιοελληνική τραγωδία είναι το καλλιτεχνικό τέκνο της σύγκρουσης και σύνθεσης αυτών των δύο δυνάμεων.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 Νίτσε θεωρεί ότι η ισορροπία αυτή χάθηκε με τον Σωκράτη και την κυριαρχία της ορθολογικότητας στη Δύση.</a:t>
            </a:r>
          </a:p>
        </p:txBody>
      </p:sp>
    </p:spTree>
    <p:extLst>
      <p:ext uri="{BB962C8B-B14F-4D97-AF65-F5344CB8AC3E}">
        <p14:creationId xmlns:p14="http://schemas.microsoft.com/office/powerpoint/2010/main" val="380948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5B10B3-4D51-4DEE-8FCC-952E65039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ΣΥΜΠΕΡΑΣΜΑΤΑ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63D1125-03B4-4F62-A4A9-5FD09E55A8F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2500" lnSpcReduction="10000"/>
          </a:bodyPr>
          <a:lstStyle/>
          <a:p>
            <a:r>
              <a:rPr lang="el-GR" b="1" dirty="0"/>
              <a:t>Ο Νίτσε επαναπροσδιορίζει την τέχνη όχι απλώς ως αισθητική εμπειρία, αλλά ως ζωτική δύναμη και δημιουργική πράξη που αντιστέκεται στον μηδενισμό.</a:t>
            </a:r>
          </a:p>
          <a:p>
            <a:r>
              <a:rPr lang="el-GR" b="1" dirty="0"/>
              <a:t>Η αισθητική του είναι τραγική και διονυσιακή, αναγνωρίζοντας την οδύνη αλλά και την ομορφιά που γεννιέται μέσα από αυτήν.</a:t>
            </a:r>
          </a:p>
          <a:p>
            <a:r>
              <a:rPr lang="el-GR" b="1" dirty="0"/>
              <a:t>Η σύγκρουση και η ένωση του Απολλώνιου και Διονυσιακού στοιχείου αναδεικνύουν την τέχνη ως το μέσο μέσω του οποίου ο άνθρωπος συνθέτει τον κόσμο και τον εαυτό του.</a:t>
            </a:r>
          </a:p>
          <a:p>
            <a:r>
              <a:rPr lang="el-GR" b="1" dirty="0"/>
              <a:t>Η τέχνη, σύμφωνα με τον Νίτσε, αποτελεί ανώτατη μορφή ζωής, έναν τρόπο να πούμε «ναι» στη ζωή παρά τις αντιξοότητες.</a:t>
            </a:r>
          </a:p>
          <a:p>
            <a:r>
              <a:rPr lang="el-GR" b="1" dirty="0"/>
              <a:t>Μέσα από αυτήν, ο άνθρωπος μπορεί να υπερβεί τον μηδενισμό, να δημιουργήσει νέες αξίες και να ζήσει αυθεντικά.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97275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F61C33-7155-4E1C-B510-13301ED41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8660D3-757F-4E67-ABAD-31899E23B86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el-GR" b="1" dirty="0">
                <a:latin typeface="+mj-lt"/>
                <a:ea typeface="Batang" panose="02030600000101010101" pitchFamily="18" charset="-127"/>
              </a:rPr>
              <a:t>ΕΥΧΑΡΙΣΤΩ ΓΙΑ ΤΗΝ ΠΡΟΣΟΧΗ ΣΑΣ</a:t>
            </a:r>
            <a:r>
              <a:rPr lang="el-GR" b="1" dirty="0">
                <a:latin typeface="Batang" panose="02030600000101010101" pitchFamily="18" charset="-127"/>
                <a:ea typeface="Batang" panose="02030600000101010101" pitchFamily="18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877833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ίθουσα συσκέψεων &quot;Ιόν&quot;">
  <a:themeElements>
    <a:clrScheme name="Αίθουσα συσκέψεων &quot;Ιόν&quot;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Αίθουσα συσκέψεων &quot;Ιόν&quot;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Αίθουσα συσκέψεων &quot;Ιόν&quot;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83</TotalTime>
  <Words>948</Words>
  <Application>Microsoft Office PowerPoint</Application>
  <PresentationFormat>Ευρεία οθόνη</PresentationFormat>
  <Paragraphs>49</Paragraphs>
  <Slides>10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6" baseType="lpstr">
      <vt:lpstr>Batang</vt:lpstr>
      <vt:lpstr>Arial</vt:lpstr>
      <vt:lpstr>Century Gothic</vt:lpstr>
      <vt:lpstr>Times New Roman</vt:lpstr>
      <vt:lpstr>Wingdings 3</vt:lpstr>
      <vt:lpstr>Αίθουσα συσκέψεων "Ιόν"</vt:lpstr>
      <vt:lpstr>ΕΛΛΗΝΙΚΟ ΑΝΟΙΚΤΟ ΠΑΝΕΠΙΣΤΗΜΙΟ ΣΧΟΛΗ ΑΝΘΡΩΠΙΣΤΙΚΩΝ ΣΠΟΥΔΩΝ ΜΕΤΑΠΤΥΧΙΑΚΗ ΔΙΠΛΩΜΑΤΙΚΗ ΕΡΓΑΣΙΑ  ΘΕΜΑ: «ΝΙΤΣΕ ΚΑΙ ΤΕΧΝΕΣ»</vt:lpstr>
      <vt:lpstr>ΕΙΣΑΓΩΓΗ</vt:lpstr>
      <vt:lpstr>Ο ΟΡΙΣΜΟΣ ΤΗΣ ΑΙΣΘΗΤΙΚΗΣ ΚΑΙ Η ΙΣΤΟΡΙΑ ΤΟΥ</vt:lpstr>
      <vt:lpstr>Η ΣΗΜΑΣΙΑ ΤΟΥ ΕΡΓΟΥ ΤΕΧΝΗΣ ΣΤΗ ΦΙΛΟΣΟΦΙΑ</vt:lpstr>
      <vt:lpstr>Η ΦΙΛΟΣΟΦΙΚΗ ΘΕΩΡΗΣΗ ΤΟΥ ΧΑΙΝΤΕΓΚΕΡ</vt:lpstr>
      <vt:lpstr>Η ΑΙΣΘΗΤΙΚΗ ΤΟΥ ΝΙΤΣΕ</vt:lpstr>
      <vt:lpstr>ΑΙΣΘΗΤΙΚΗ ΤΕΧΝΗ ΕΝΑΝΤΙ ΤΟΥ ΜΗΔΕΝΙΣΜΟΥ</vt:lpstr>
      <vt:lpstr>Απόλλων και Διόνυσος: Η Δυαδικότητα της Τέχνης στον Νίτσε</vt:lpstr>
      <vt:lpstr>ΣΥΜΠΕΡΑΣΜΑΤΑ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ΜΕΤΑΠΤΥΧΙΑΚΗ ΔΙΠΛΩΜΑΤΙΚΗ ΕΡΓΑΣΙΑ  ΘΕΜΑ: «ΝΙΤΣΕ ΚΑΙ ΤΕΧΝΕΣ»</dc:title>
  <dc:creator>Pc Tech</dc:creator>
  <cp:lastModifiedBy>Pc Tech</cp:lastModifiedBy>
  <cp:revision>21</cp:revision>
  <dcterms:created xsi:type="dcterms:W3CDTF">2025-06-22T18:23:13Z</dcterms:created>
  <dcterms:modified xsi:type="dcterms:W3CDTF">2025-07-10T19:14:39Z</dcterms:modified>
</cp:coreProperties>
</file>