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sldIdLst>
    <p:sldId id="256" r:id="rId3"/>
    <p:sldId id="257" r:id="rId4"/>
    <p:sldId id="268" r:id="rId5"/>
    <p:sldId id="258" r:id="rId6"/>
    <p:sldId id="259" r:id="rId7"/>
    <p:sldId id="269" r:id="rId8"/>
    <p:sldId id="260" r:id="rId9"/>
    <p:sldId id="270" r:id="rId10"/>
    <p:sldId id="261" r:id="rId11"/>
    <p:sldId id="262" r:id="rId12"/>
    <p:sldId id="263" r:id="rId13"/>
    <p:sldId id="265" r:id="rId14"/>
  </p:sldIdLst>
  <p:sldSz cx="10080625" cy="7559675"/>
  <p:notesSz cx="7772400" cy="100584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1416" y="-78"/>
      </p:cViewPr>
      <p:guideLst>
        <p:guide orient="horz" pos="2381"/>
        <p:guide pos="3175"/>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3" name="PlaceHolder 1"/>
          <p:cNvSpPr>
            <a:spLocks noGrp="1"/>
          </p:cNvSpPr>
          <p:nvPr>
            <p:ph type="title"/>
          </p:nvPr>
        </p:nvSpPr>
        <p:spPr>
          <a:xfrm>
            <a:off x="504000" y="301320"/>
            <a:ext cx="9072000" cy="1261800"/>
          </a:xfrm>
          <a:prstGeom prst="rect">
            <a:avLst/>
          </a:prstGeom>
        </p:spPr>
        <p:txBody>
          <a:bodyPr lIns="0" tIns="0" rIns="0" bIns="0" anchor="ctr">
            <a:noAutofit/>
          </a:bodyPr>
          <a:lstStyle/>
          <a:p>
            <a:pPr algn="ctr"/>
            <a:endParaRPr lang="en-US" sz="4400" b="0" strike="noStrike" spc="-1">
              <a:latin typeface="Arial"/>
            </a:endParaRPr>
          </a:p>
        </p:txBody>
      </p:sp>
      <p:sp>
        <p:nvSpPr>
          <p:cNvPr id="4" name="PlaceHolder 2"/>
          <p:cNvSpPr>
            <a:spLocks noGrp="1"/>
          </p:cNvSpPr>
          <p:nvPr>
            <p:ph type="subTitle"/>
          </p:nvPr>
        </p:nvSpPr>
        <p:spPr>
          <a:xfrm>
            <a:off x="504000" y="1768680"/>
            <a:ext cx="9072000" cy="43840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301320"/>
            <a:ext cx="9072000" cy="1261800"/>
          </a:xfrm>
          <a:prstGeom prst="rect">
            <a:avLst/>
          </a:prstGeom>
        </p:spPr>
        <p:txBody>
          <a:bodyPr lIns="0" tIns="0" rIns="0" bIns="0" anchor="ctr">
            <a:noAutofit/>
          </a:bodyPr>
          <a:lstStyle/>
          <a:p>
            <a:pPr algn="ctr"/>
            <a:endParaRPr lang="en-US" sz="4400" b="0" strike="noStrike" spc="-1">
              <a:latin typeface="Arial"/>
            </a:endParaRPr>
          </a:p>
        </p:txBody>
      </p:sp>
      <p:sp>
        <p:nvSpPr>
          <p:cNvPr id="6" name="PlaceHolder 2"/>
          <p:cNvSpPr>
            <a:spLocks noGrp="1"/>
          </p:cNvSpPr>
          <p:nvPr>
            <p:ph type="body"/>
          </p:nvPr>
        </p:nvSpPr>
        <p:spPr>
          <a:xfrm>
            <a:off x="504000" y="1768680"/>
            <a:ext cx="9072000" cy="43840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301320"/>
            <a:ext cx="9072000" cy="1261800"/>
          </a:xfrm>
          <a:prstGeom prst="rect">
            <a:avLst/>
          </a:prstGeom>
        </p:spPr>
        <p:txBody>
          <a:bodyPr lIns="0" tIns="0" rIns="0" bIns="0" anchor="ctr">
            <a:noAutofit/>
          </a:bodyPr>
          <a:lstStyle/>
          <a:p>
            <a:pPr algn="ctr"/>
            <a:endParaRPr lang="en-US" sz="4400" b="0" strike="noStrike" spc="-1">
              <a:latin typeface="Arial"/>
            </a:endParaRPr>
          </a:p>
        </p:txBody>
      </p:sp>
      <p:sp>
        <p:nvSpPr>
          <p:cNvPr id="8" name="PlaceHolder 2"/>
          <p:cNvSpPr>
            <a:spLocks noGrp="1"/>
          </p:cNvSpPr>
          <p:nvPr>
            <p:ph type="body"/>
          </p:nvPr>
        </p:nvSpPr>
        <p:spPr>
          <a:xfrm>
            <a:off x="504000" y="1768680"/>
            <a:ext cx="4426920" cy="4384080"/>
          </a:xfrm>
          <a:prstGeom prst="rect">
            <a:avLst/>
          </a:prstGeom>
        </p:spPr>
        <p:txBody>
          <a:bodyPr lIns="0" tIns="0" rIns="0" bIns="0">
            <a:normAutofit/>
          </a:bodyPr>
          <a:lstStyle/>
          <a:p>
            <a:endParaRPr lang="en-US" sz="3200" b="0" strike="noStrike" spc="-1">
              <a:latin typeface="Arial"/>
            </a:endParaRPr>
          </a:p>
        </p:txBody>
      </p:sp>
      <p:sp>
        <p:nvSpPr>
          <p:cNvPr id="9" name="PlaceHolder 3"/>
          <p:cNvSpPr>
            <a:spLocks noGrp="1"/>
          </p:cNvSpPr>
          <p:nvPr>
            <p:ph type="body"/>
          </p:nvPr>
        </p:nvSpPr>
        <p:spPr>
          <a:xfrm>
            <a:off x="5152680" y="1768680"/>
            <a:ext cx="4426920" cy="43840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 name="PlaceHolder 1"/>
          <p:cNvSpPr>
            <a:spLocks noGrp="1"/>
          </p:cNvSpPr>
          <p:nvPr>
            <p:ph type="title"/>
          </p:nvPr>
        </p:nvSpPr>
        <p:spPr>
          <a:xfrm>
            <a:off x="504000" y="301320"/>
            <a:ext cx="9072000" cy="1261800"/>
          </a:xfrm>
          <a:prstGeom prst="rect">
            <a:avLst/>
          </a:prstGeom>
        </p:spPr>
        <p:txBody>
          <a:bodyPr lIns="0" tIns="0" rIns="0" bIns="0" anchor="ctr">
            <a:noAutofit/>
          </a:bodyPr>
          <a:lstStyle/>
          <a:p>
            <a:pPr algn="ctr"/>
            <a:endParaRPr lang="en-US"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1" name="PlaceHolder 1"/>
          <p:cNvSpPr>
            <a:spLocks noGrp="1"/>
          </p:cNvSpPr>
          <p:nvPr>
            <p:ph type="subTitle"/>
          </p:nvPr>
        </p:nvSpPr>
        <p:spPr>
          <a:xfrm>
            <a:off x="504000" y="301320"/>
            <a:ext cx="9072000" cy="585036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301320"/>
            <a:ext cx="9072000" cy="1261800"/>
          </a:xfrm>
          <a:prstGeom prst="rect">
            <a:avLst/>
          </a:prstGeom>
        </p:spPr>
        <p:txBody>
          <a:bodyPr lIns="0" tIns="0" rIns="0" bIns="0" anchor="ctr">
            <a:noAutofit/>
          </a:bodyPr>
          <a:lstStyle/>
          <a:p>
            <a:pPr algn="ctr"/>
            <a:endParaRPr lang="en-US" sz="4400" b="0" strike="noStrike" spc="-1">
              <a:latin typeface="Arial"/>
            </a:endParaRPr>
          </a:p>
        </p:txBody>
      </p:sp>
      <p:sp>
        <p:nvSpPr>
          <p:cNvPr id="13" name="PlaceHolder 2"/>
          <p:cNvSpPr>
            <a:spLocks noGrp="1"/>
          </p:cNvSpPr>
          <p:nvPr>
            <p:ph type="body"/>
          </p:nvPr>
        </p:nvSpPr>
        <p:spPr>
          <a:xfrm>
            <a:off x="504000" y="1768680"/>
            <a:ext cx="4426920" cy="2090880"/>
          </a:xfrm>
          <a:prstGeom prst="rect">
            <a:avLst/>
          </a:prstGeom>
        </p:spPr>
        <p:txBody>
          <a:bodyPr lIns="0" tIns="0" rIns="0" bIns="0">
            <a:normAutofit/>
          </a:bodyPr>
          <a:lstStyle/>
          <a:p>
            <a:endParaRPr lang="en-US" sz="3200" b="0" strike="noStrike" spc="-1">
              <a:latin typeface="Arial"/>
            </a:endParaRPr>
          </a:p>
        </p:txBody>
      </p:sp>
      <p:sp>
        <p:nvSpPr>
          <p:cNvPr id="14" name="PlaceHolder 3"/>
          <p:cNvSpPr>
            <a:spLocks noGrp="1"/>
          </p:cNvSpPr>
          <p:nvPr>
            <p:ph type="body"/>
          </p:nvPr>
        </p:nvSpPr>
        <p:spPr>
          <a:xfrm>
            <a:off x="5152680" y="1768680"/>
            <a:ext cx="4426920" cy="4384080"/>
          </a:xfrm>
          <a:prstGeom prst="rect">
            <a:avLst/>
          </a:prstGeom>
        </p:spPr>
        <p:txBody>
          <a:bodyPr lIns="0" tIns="0" rIns="0" bIns="0">
            <a:normAutofit/>
          </a:bodyPr>
          <a:lstStyle/>
          <a:p>
            <a:endParaRPr lang="en-US" sz="3200" b="0" strike="noStrike" spc="-1">
              <a:latin typeface="Arial"/>
            </a:endParaRPr>
          </a:p>
        </p:txBody>
      </p:sp>
      <p:sp>
        <p:nvSpPr>
          <p:cNvPr id="15" name="PlaceHolder 4"/>
          <p:cNvSpPr>
            <a:spLocks noGrp="1"/>
          </p:cNvSpPr>
          <p:nvPr>
            <p:ph type="body"/>
          </p:nvPr>
        </p:nvSpPr>
        <p:spPr>
          <a:xfrm>
            <a:off x="504000" y="4058640"/>
            <a:ext cx="442692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504000" y="301320"/>
            <a:ext cx="9072000" cy="1261800"/>
          </a:xfrm>
          <a:prstGeom prst="rect">
            <a:avLst/>
          </a:prstGeom>
        </p:spPr>
        <p:txBody>
          <a:bodyPr lIns="0" tIns="0" rIns="0" bIns="0" anchor="ctr">
            <a:noAutofit/>
          </a:bodyPr>
          <a:lstStyle/>
          <a:p>
            <a:pPr algn="ctr"/>
            <a:endParaRPr lang="en-US" sz="4400" b="0" strike="noStrike" spc="-1">
              <a:latin typeface="Arial"/>
            </a:endParaRPr>
          </a:p>
        </p:txBody>
      </p:sp>
      <p:sp>
        <p:nvSpPr>
          <p:cNvPr id="17" name="PlaceHolder 2"/>
          <p:cNvSpPr>
            <a:spLocks noGrp="1"/>
          </p:cNvSpPr>
          <p:nvPr>
            <p:ph type="body"/>
          </p:nvPr>
        </p:nvSpPr>
        <p:spPr>
          <a:xfrm>
            <a:off x="504000" y="1768680"/>
            <a:ext cx="4426920" cy="4384080"/>
          </a:xfrm>
          <a:prstGeom prst="rect">
            <a:avLst/>
          </a:prstGeom>
        </p:spPr>
        <p:txBody>
          <a:bodyPr lIns="0" tIns="0" rIns="0" bIns="0">
            <a:normAutofit/>
          </a:bodyPr>
          <a:lstStyle/>
          <a:p>
            <a:endParaRPr lang="en-US" sz="3200" b="0" strike="noStrike" spc="-1">
              <a:latin typeface="Arial"/>
            </a:endParaRPr>
          </a:p>
        </p:txBody>
      </p:sp>
      <p:sp>
        <p:nvSpPr>
          <p:cNvPr id="18" name="PlaceHolder 3"/>
          <p:cNvSpPr>
            <a:spLocks noGrp="1"/>
          </p:cNvSpPr>
          <p:nvPr>
            <p:ph type="body"/>
          </p:nvPr>
        </p:nvSpPr>
        <p:spPr>
          <a:xfrm>
            <a:off x="5152680" y="1768680"/>
            <a:ext cx="4426920" cy="2090880"/>
          </a:xfrm>
          <a:prstGeom prst="rect">
            <a:avLst/>
          </a:prstGeom>
        </p:spPr>
        <p:txBody>
          <a:bodyPr lIns="0" tIns="0" rIns="0" bIns="0">
            <a:normAutofit/>
          </a:bodyPr>
          <a:lstStyle/>
          <a:p>
            <a:endParaRPr lang="en-US" sz="3200" b="0" strike="noStrike" spc="-1">
              <a:latin typeface="Arial"/>
            </a:endParaRPr>
          </a:p>
        </p:txBody>
      </p:sp>
      <p:sp>
        <p:nvSpPr>
          <p:cNvPr id="19" name="PlaceHolder 4"/>
          <p:cNvSpPr>
            <a:spLocks noGrp="1"/>
          </p:cNvSpPr>
          <p:nvPr>
            <p:ph type="body"/>
          </p:nvPr>
        </p:nvSpPr>
        <p:spPr>
          <a:xfrm>
            <a:off x="5152680" y="4058640"/>
            <a:ext cx="442692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504000" y="301320"/>
            <a:ext cx="9072000" cy="1261800"/>
          </a:xfrm>
          <a:prstGeom prst="rect">
            <a:avLst/>
          </a:prstGeom>
        </p:spPr>
        <p:txBody>
          <a:bodyPr lIns="0" tIns="0" rIns="0" bIns="0" anchor="ctr">
            <a:noAutofit/>
          </a:bodyPr>
          <a:lstStyle/>
          <a:p>
            <a:pPr algn="ctr"/>
            <a:endParaRPr lang="en-US" sz="4400" b="0" strike="noStrike" spc="-1">
              <a:latin typeface="Arial"/>
            </a:endParaRPr>
          </a:p>
        </p:txBody>
      </p:sp>
      <p:sp>
        <p:nvSpPr>
          <p:cNvPr id="21" name="PlaceHolder 2"/>
          <p:cNvSpPr>
            <a:spLocks noGrp="1"/>
          </p:cNvSpPr>
          <p:nvPr>
            <p:ph type="body"/>
          </p:nvPr>
        </p:nvSpPr>
        <p:spPr>
          <a:xfrm>
            <a:off x="504000" y="1768680"/>
            <a:ext cx="4426920" cy="2090880"/>
          </a:xfrm>
          <a:prstGeom prst="rect">
            <a:avLst/>
          </a:prstGeom>
        </p:spPr>
        <p:txBody>
          <a:bodyPr lIns="0" tIns="0" rIns="0" bIns="0">
            <a:normAutofit/>
          </a:bodyPr>
          <a:lstStyle/>
          <a:p>
            <a:endParaRPr lang="en-US" sz="3200" b="0" strike="noStrike" spc="-1">
              <a:latin typeface="Arial"/>
            </a:endParaRPr>
          </a:p>
        </p:txBody>
      </p:sp>
      <p:sp>
        <p:nvSpPr>
          <p:cNvPr id="22" name="PlaceHolder 3"/>
          <p:cNvSpPr>
            <a:spLocks noGrp="1"/>
          </p:cNvSpPr>
          <p:nvPr>
            <p:ph type="body"/>
          </p:nvPr>
        </p:nvSpPr>
        <p:spPr>
          <a:xfrm>
            <a:off x="5152680" y="1768680"/>
            <a:ext cx="4426920" cy="2090880"/>
          </a:xfrm>
          <a:prstGeom prst="rect">
            <a:avLst/>
          </a:prstGeom>
        </p:spPr>
        <p:txBody>
          <a:bodyPr lIns="0" tIns="0" rIns="0" bIns="0">
            <a:normAutofit/>
          </a:bodyPr>
          <a:lstStyle/>
          <a:p>
            <a:endParaRPr lang="en-US" sz="3200" b="0" strike="noStrike" spc="-1">
              <a:latin typeface="Arial"/>
            </a:endParaRPr>
          </a:p>
        </p:txBody>
      </p:sp>
      <p:sp>
        <p:nvSpPr>
          <p:cNvPr id="23" name="PlaceHolder 4"/>
          <p:cNvSpPr>
            <a:spLocks noGrp="1"/>
          </p:cNvSpPr>
          <p:nvPr>
            <p:ph type="body"/>
          </p:nvPr>
        </p:nvSpPr>
        <p:spPr>
          <a:xfrm>
            <a:off x="504000" y="4058640"/>
            <a:ext cx="907200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504000" y="301320"/>
            <a:ext cx="9072000" cy="1261800"/>
          </a:xfrm>
          <a:prstGeom prst="rect">
            <a:avLst/>
          </a:prstGeom>
        </p:spPr>
        <p:txBody>
          <a:bodyPr lIns="0" tIns="0" rIns="0" bIns="0" anchor="ctr">
            <a:noAutofit/>
          </a:bodyPr>
          <a:lstStyle/>
          <a:p>
            <a:pPr algn="ctr"/>
            <a:endParaRPr lang="en-US" sz="4400" b="0" strike="noStrike" spc="-1">
              <a:latin typeface="Arial"/>
            </a:endParaRPr>
          </a:p>
        </p:txBody>
      </p:sp>
      <p:sp>
        <p:nvSpPr>
          <p:cNvPr id="25" name="PlaceHolder 2"/>
          <p:cNvSpPr>
            <a:spLocks noGrp="1"/>
          </p:cNvSpPr>
          <p:nvPr>
            <p:ph type="body"/>
          </p:nvPr>
        </p:nvSpPr>
        <p:spPr>
          <a:xfrm>
            <a:off x="504000" y="1768680"/>
            <a:ext cx="9072000" cy="2090880"/>
          </a:xfrm>
          <a:prstGeom prst="rect">
            <a:avLst/>
          </a:prstGeom>
        </p:spPr>
        <p:txBody>
          <a:bodyPr lIns="0" tIns="0" rIns="0" bIns="0">
            <a:normAutofit/>
          </a:bodyPr>
          <a:lstStyle/>
          <a:p>
            <a:endParaRPr lang="en-US" sz="3200" b="0" strike="noStrike" spc="-1">
              <a:latin typeface="Arial"/>
            </a:endParaRPr>
          </a:p>
        </p:txBody>
      </p:sp>
      <p:sp>
        <p:nvSpPr>
          <p:cNvPr id="26" name="PlaceHolder 3"/>
          <p:cNvSpPr>
            <a:spLocks noGrp="1"/>
          </p:cNvSpPr>
          <p:nvPr>
            <p:ph type="body"/>
          </p:nvPr>
        </p:nvSpPr>
        <p:spPr>
          <a:xfrm>
            <a:off x="504000" y="4058640"/>
            <a:ext cx="907200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504000" y="301320"/>
            <a:ext cx="9072000" cy="1261800"/>
          </a:xfrm>
          <a:prstGeom prst="rect">
            <a:avLst/>
          </a:prstGeom>
        </p:spPr>
        <p:txBody>
          <a:bodyPr lIns="0" tIns="0" rIns="0" bIns="0" anchor="ctr">
            <a:noAutofit/>
          </a:bodyPr>
          <a:lstStyle/>
          <a:p>
            <a:pPr algn="ctr"/>
            <a:endParaRPr lang="en-US" sz="4400" b="0" strike="noStrike" spc="-1">
              <a:latin typeface="Arial"/>
            </a:endParaRPr>
          </a:p>
        </p:txBody>
      </p:sp>
      <p:sp>
        <p:nvSpPr>
          <p:cNvPr id="28" name="PlaceHolder 2"/>
          <p:cNvSpPr>
            <a:spLocks noGrp="1"/>
          </p:cNvSpPr>
          <p:nvPr>
            <p:ph type="body"/>
          </p:nvPr>
        </p:nvSpPr>
        <p:spPr>
          <a:xfrm>
            <a:off x="504000" y="1768680"/>
            <a:ext cx="4426920" cy="2090880"/>
          </a:xfrm>
          <a:prstGeom prst="rect">
            <a:avLst/>
          </a:prstGeom>
        </p:spPr>
        <p:txBody>
          <a:bodyPr lIns="0" tIns="0" rIns="0" bIns="0">
            <a:normAutofit/>
          </a:bodyPr>
          <a:lstStyle/>
          <a:p>
            <a:endParaRPr lang="en-US" sz="3200" b="0" strike="noStrike" spc="-1">
              <a:latin typeface="Arial"/>
            </a:endParaRPr>
          </a:p>
        </p:txBody>
      </p:sp>
      <p:sp>
        <p:nvSpPr>
          <p:cNvPr id="29" name="PlaceHolder 3"/>
          <p:cNvSpPr>
            <a:spLocks noGrp="1"/>
          </p:cNvSpPr>
          <p:nvPr>
            <p:ph type="body"/>
          </p:nvPr>
        </p:nvSpPr>
        <p:spPr>
          <a:xfrm>
            <a:off x="5152680" y="1768680"/>
            <a:ext cx="4426920" cy="2090880"/>
          </a:xfrm>
          <a:prstGeom prst="rect">
            <a:avLst/>
          </a:prstGeom>
        </p:spPr>
        <p:txBody>
          <a:bodyPr lIns="0" tIns="0" rIns="0" bIns="0">
            <a:normAutofit/>
          </a:bodyPr>
          <a:lstStyle/>
          <a:p>
            <a:endParaRPr lang="en-US" sz="3200" b="0" strike="noStrike" spc="-1">
              <a:latin typeface="Arial"/>
            </a:endParaRPr>
          </a:p>
        </p:txBody>
      </p:sp>
      <p:sp>
        <p:nvSpPr>
          <p:cNvPr id="30" name="PlaceHolder 4"/>
          <p:cNvSpPr>
            <a:spLocks noGrp="1"/>
          </p:cNvSpPr>
          <p:nvPr>
            <p:ph type="body"/>
          </p:nvPr>
        </p:nvSpPr>
        <p:spPr>
          <a:xfrm>
            <a:off x="504000" y="4058640"/>
            <a:ext cx="4426920" cy="2090880"/>
          </a:xfrm>
          <a:prstGeom prst="rect">
            <a:avLst/>
          </a:prstGeom>
        </p:spPr>
        <p:txBody>
          <a:bodyPr lIns="0" tIns="0" rIns="0" bIns="0">
            <a:normAutofit/>
          </a:bodyPr>
          <a:lstStyle/>
          <a:p>
            <a:endParaRPr lang="en-US" sz="3200" b="0" strike="noStrike" spc="-1">
              <a:latin typeface="Arial"/>
            </a:endParaRPr>
          </a:p>
        </p:txBody>
      </p:sp>
      <p:sp>
        <p:nvSpPr>
          <p:cNvPr id="31" name="PlaceHolder 5"/>
          <p:cNvSpPr>
            <a:spLocks noGrp="1"/>
          </p:cNvSpPr>
          <p:nvPr>
            <p:ph type="body"/>
          </p:nvPr>
        </p:nvSpPr>
        <p:spPr>
          <a:xfrm>
            <a:off x="5152680" y="4058640"/>
            <a:ext cx="442692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504000" y="301320"/>
            <a:ext cx="9072000" cy="1261800"/>
          </a:xfrm>
          <a:prstGeom prst="rect">
            <a:avLst/>
          </a:prstGeom>
        </p:spPr>
        <p:txBody>
          <a:bodyPr lIns="0" tIns="0" rIns="0" bIns="0" anchor="ctr">
            <a:noAutofit/>
          </a:bodyPr>
          <a:lstStyle/>
          <a:p>
            <a:pPr algn="ctr"/>
            <a:endParaRPr lang="en-US" sz="4400" b="0" strike="noStrike" spc="-1">
              <a:latin typeface="Arial"/>
            </a:endParaRPr>
          </a:p>
        </p:txBody>
      </p:sp>
      <p:sp>
        <p:nvSpPr>
          <p:cNvPr id="33" name="PlaceHolder 2"/>
          <p:cNvSpPr>
            <a:spLocks noGrp="1"/>
          </p:cNvSpPr>
          <p:nvPr>
            <p:ph type="body"/>
          </p:nvPr>
        </p:nvSpPr>
        <p:spPr>
          <a:xfrm>
            <a:off x="504000" y="1768680"/>
            <a:ext cx="2921040" cy="2090880"/>
          </a:xfrm>
          <a:prstGeom prst="rect">
            <a:avLst/>
          </a:prstGeom>
        </p:spPr>
        <p:txBody>
          <a:bodyPr lIns="0" tIns="0" rIns="0" bIns="0">
            <a:normAutofit/>
          </a:bodyPr>
          <a:lstStyle/>
          <a:p>
            <a:endParaRPr lang="en-US" sz="3200" b="0" strike="noStrike" spc="-1">
              <a:latin typeface="Arial"/>
            </a:endParaRPr>
          </a:p>
        </p:txBody>
      </p:sp>
      <p:sp>
        <p:nvSpPr>
          <p:cNvPr id="34" name="PlaceHolder 3"/>
          <p:cNvSpPr>
            <a:spLocks noGrp="1"/>
          </p:cNvSpPr>
          <p:nvPr>
            <p:ph type="body"/>
          </p:nvPr>
        </p:nvSpPr>
        <p:spPr>
          <a:xfrm>
            <a:off x="3571560" y="1768680"/>
            <a:ext cx="2921040" cy="2090880"/>
          </a:xfrm>
          <a:prstGeom prst="rect">
            <a:avLst/>
          </a:prstGeom>
        </p:spPr>
        <p:txBody>
          <a:bodyPr lIns="0" tIns="0" rIns="0" bIns="0">
            <a:normAutofit/>
          </a:bodyPr>
          <a:lstStyle/>
          <a:p>
            <a:endParaRPr lang="en-US" sz="3200" b="0" strike="noStrike" spc="-1">
              <a:latin typeface="Arial"/>
            </a:endParaRPr>
          </a:p>
        </p:txBody>
      </p:sp>
      <p:sp>
        <p:nvSpPr>
          <p:cNvPr id="35" name="PlaceHolder 4"/>
          <p:cNvSpPr>
            <a:spLocks noGrp="1"/>
          </p:cNvSpPr>
          <p:nvPr>
            <p:ph type="body"/>
          </p:nvPr>
        </p:nvSpPr>
        <p:spPr>
          <a:xfrm>
            <a:off x="6639120" y="1768680"/>
            <a:ext cx="2921040" cy="2090880"/>
          </a:xfrm>
          <a:prstGeom prst="rect">
            <a:avLst/>
          </a:prstGeom>
        </p:spPr>
        <p:txBody>
          <a:bodyPr lIns="0" tIns="0" rIns="0" bIns="0">
            <a:normAutofit/>
          </a:bodyPr>
          <a:lstStyle/>
          <a:p>
            <a:endParaRPr lang="en-US" sz="3200" b="0" strike="noStrike" spc="-1">
              <a:latin typeface="Arial"/>
            </a:endParaRPr>
          </a:p>
        </p:txBody>
      </p:sp>
      <p:sp>
        <p:nvSpPr>
          <p:cNvPr id="36" name="PlaceHolder 5"/>
          <p:cNvSpPr>
            <a:spLocks noGrp="1"/>
          </p:cNvSpPr>
          <p:nvPr>
            <p:ph type="body"/>
          </p:nvPr>
        </p:nvSpPr>
        <p:spPr>
          <a:xfrm>
            <a:off x="504000" y="4058640"/>
            <a:ext cx="2921040" cy="2090880"/>
          </a:xfrm>
          <a:prstGeom prst="rect">
            <a:avLst/>
          </a:prstGeom>
        </p:spPr>
        <p:txBody>
          <a:bodyPr lIns="0" tIns="0" rIns="0" bIns="0">
            <a:normAutofit/>
          </a:bodyPr>
          <a:lstStyle/>
          <a:p>
            <a:endParaRPr lang="en-US" sz="3200" b="0" strike="noStrike" spc="-1">
              <a:latin typeface="Arial"/>
            </a:endParaRPr>
          </a:p>
        </p:txBody>
      </p:sp>
      <p:sp>
        <p:nvSpPr>
          <p:cNvPr id="37" name="PlaceHolder 6"/>
          <p:cNvSpPr>
            <a:spLocks noGrp="1"/>
          </p:cNvSpPr>
          <p:nvPr>
            <p:ph type="body"/>
          </p:nvPr>
        </p:nvSpPr>
        <p:spPr>
          <a:xfrm>
            <a:off x="3571560" y="4058640"/>
            <a:ext cx="2921040" cy="2090880"/>
          </a:xfrm>
          <a:prstGeom prst="rect">
            <a:avLst/>
          </a:prstGeom>
        </p:spPr>
        <p:txBody>
          <a:bodyPr lIns="0" tIns="0" rIns="0" bIns="0">
            <a:normAutofit/>
          </a:bodyPr>
          <a:lstStyle/>
          <a:p>
            <a:endParaRPr lang="en-US" sz="3200" b="0" strike="noStrike" spc="-1">
              <a:latin typeface="Arial"/>
            </a:endParaRPr>
          </a:p>
        </p:txBody>
      </p:sp>
      <p:sp>
        <p:nvSpPr>
          <p:cNvPr id="38" name="PlaceHolder 7"/>
          <p:cNvSpPr>
            <a:spLocks noGrp="1"/>
          </p:cNvSpPr>
          <p:nvPr>
            <p:ph type="body"/>
          </p:nvPr>
        </p:nvSpPr>
        <p:spPr>
          <a:xfrm>
            <a:off x="6639120" y="4058640"/>
            <a:ext cx="292104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2" name="PlaceHolder 1"/>
          <p:cNvSpPr>
            <a:spLocks noGrp="1"/>
          </p:cNvSpPr>
          <p:nvPr>
            <p:ph type="title"/>
          </p:nvPr>
        </p:nvSpPr>
        <p:spPr>
          <a:xfrm>
            <a:off x="504000" y="301320"/>
            <a:ext cx="9072000" cy="1261800"/>
          </a:xfrm>
          <a:prstGeom prst="rect">
            <a:avLst/>
          </a:prstGeom>
        </p:spPr>
        <p:txBody>
          <a:bodyPr lIns="0" tIns="0" rIns="0" bIns="0" anchor="ctr">
            <a:noAutofit/>
          </a:bodyPr>
          <a:lstStyle/>
          <a:p>
            <a:pPr algn="ctr"/>
            <a:endParaRPr lang="en-US" sz="4400" b="0" strike="noStrike" spc="-1">
              <a:latin typeface="Arial"/>
            </a:endParaRPr>
          </a:p>
        </p:txBody>
      </p:sp>
      <p:sp>
        <p:nvSpPr>
          <p:cNvPr id="43" name="PlaceHolder 2"/>
          <p:cNvSpPr>
            <a:spLocks noGrp="1"/>
          </p:cNvSpPr>
          <p:nvPr>
            <p:ph type="subTitle"/>
          </p:nvPr>
        </p:nvSpPr>
        <p:spPr>
          <a:xfrm>
            <a:off x="504000" y="1768680"/>
            <a:ext cx="9072000" cy="43840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504000" y="301320"/>
            <a:ext cx="9072000" cy="1261800"/>
          </a:xfrm>
          <a:prstGeom prst="rect">
            <a:avLst/>
          </a:prstGeom>
        </p:spPr>
        <p:txBody>
          <a:bodyPr lIns="0" tIns="0" rIns="0" bIns="0" anchor="ctr">
            <a:noAutofit/>
          </a:bodyPr>
          <a:lstStyle/>
          <a:p>
            <a:pPr algn="ctr"/>
            <a:endParaRPr lang="en-US" sz="4400" b="0" strike="noStrike" spc="-1">
              <a:latin typeface="Arial"/>
            </a:endParaRPr>
          </a:p>
        </p:txBody>
      </p:sp>
      <p:sp>
        <p:nvSpPr>
          <p:cNvPr id="45" name="PlaceHolder 2"/>
          <p:cNvSpPr>
            <a:spLocks noGrp="1"/>
          </p:cNvSpPr>
          <p:nvPr>
            <p:ph type="body"/>
          </p:nvPr>
        </p:nvSpPr>
        <p:spPr>
          <a:xfrm>
            <a:off x="504000" y="1768680"/>
            <a:ext cx="9072000" cy="43840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504000" y="301320"/>
            <a:ext cx="9072000" cy="1261800"/>
          </a:xfrm>
          <a:prstGeom prst="rect">
            <a:avLst/>
          </a:prstGeom>
        </p:spPr>
        <p:txBody>
          <a:bodyPr lIns="0" tIns="0" rIns="0" bIns="0" anchor="ctr">
            <a:noAutofit/>
          </a:bodyPr>
          <a:lstStyle/>
          <a:p>
            <a:pPr algn="ctr"/>
            <a:endParaRPr lang="en-US" sz="4400" b="0" strike="noStrike" spc="-1">
              <a:latin typeface="Arial"/>
            </a:endParaRPr>
          </a:p>
        </p:txBody>
      </p:sp>
      <p:sp>
        <p:nvSpPr>
          <p:cNvPr id="47" name="PlaceHolder 2"/>
          <p:cNvSpPr>
            <a:spLocks noGrp="1"/>
          </p:cNvSpPr>
          <p:nvPr>
            <p:ph type="body"/>
          </p:nvPr>
        </p:nvSpPr>
        <p:spPr>
          <a:xfrm>
            <a:off x="504000" y="1768680"/>
            <a:ext cx="4426920" cy="4384080"/>
          </a:xfrm>
          <a:prstGeom prst="rect">
            <a:avLst/>
          </a:prstGeom>
        </p:spPr>
        <p:txBody>
          <a:bodyPr lIns="0" tIns="0" rIns="0" bIns="0">
            <a:normAutofit/>
          </a:bodyPr>
          <a:lstStyle/>
          <a:p>
            <a:endParaRPr lang="en-US" sz="3200" b="0" strike="noStrike" spc="-1">
              <a:latin typeface="Arial"/>
            </a:endParaRPr>
          </a:p>
        </p:txBody>
      </p:sp>
      <p:sp>
        <p:nvSpPr>
          <p:cNvPr id="48" name="PlaceHolder 3"/>
          <p:cNvSpPr>
            <a:spLocks noGrp="1"/>
          </p:cNvSpPr>
          <p:nvPr>
            <p:ph type="body"/>
          </p:nvPr>
        </p:nvSpPr>
        <p:spPr>
          <a:xfrm>
            <a:off x="5152680" y="1768680"/>
            <a:ext cx="4426920" cy="43840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9" name="PlaceHolder 1"/>
          <p:cNvSpPr>
            <a:spLocks noGrp="1"/>
          </p:cNvSpPr>
          <p:nvPr>
            <p:ph type="title"/>
          </p:nvPr>
        </p:nvSpPr>
        <p:spPr>
          <a:xfrm>
            <a:off x="504000" y="301320"/>
            <a:ext cx="9072000" cy="1261800"/>
          </a:xfrm>
          <a:prstGeom prst="rect">
            <a:avLst/>
          </a:prstGeom>
        </p:spPr>
        <p:txBody>
          <a:bodyPr lIns="0" tIns="0" rIns="0" bIns="0" anchor="ctr">
            <a:noAutofit/>
          </a:bodyPr>
          <a:lstStyle/>
          <a:p>
            <a:pPr algn="ctr"/>
            <a:endParaRPr lang="en-US" sz="44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0" name="PlaceHolder 1"/>
          <p:cNvSpPr>
            <a:spLocks noGrp="1"/>
          </p:cNvSpPr>
          <p:nvPr>
            <p:ph type="subTitle"/>
          </p:nvPr>
        </p:nvSpPr>
        <p:spPr>
          <a:xfrm>
            <a:off x="504000" y="301320"/>
            <a:ext cx="9072000" cy="585036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504000" y="301320"/>
            <a:ext cx="9072000" cy="1261800"/>
          </a:xfrm>
          <a:prstGeom prst="rect">
            <a:avLst/>
          </a:prstGeom>
        </p:spPr>
        <p:txBody>
          <a:bodyPr lIns="0" tIns="0" rIns="0" bIns="0" anchor="ctr">
            <a:noAutofit/>
          </a:bodyPr>
          <a:lstStyle/>
          <a:p>
            <a:pPr algn="ctr"/>
            <a:endParaRPr lang="en-US" sz="4400" b="0" strike="noStrike" spc="-1">
              <a:latin typeface="Arial"/>
            </a:endParaRPr>
          </a:p>
        </p:txBody>
      </p:sp>
      <p:sp>
        <p:nvSpPr>
          <p:cNvPr id="52" name="PlaceHolder 2"/>
          <p:cNvSpPr>
            <a:spLocks noGrp="1"/>
          </p:cNvSpPr>
          <p:nvPr>
            <p:ph type="body"/>
          </p:nvPr>
        </p:nvSpPr>
        <p:spPr>
          <a:xfrm>
            <a:off x="504000" y="1768680"/>
            <a:ext cx="4426920" cy="2090880"/>
          </a:xfrm>
          <a:prstGeom prst="rect">
            <a:avLst/>
          </a:prstGeom>
        </p:spPr>
        <p:txBody>
          <a:bodyPr lIns="0" tIns="0" rIns="0" bIns="0">
            <a:normAutofit/>
          </a:bodyPr>
          <a:lstStyle/>
          <a:p>
            <a:endParaRPr lang="en-US" sz="3200" b="0" strike="noStrike" spc="-1">
              <a:latin typeface="Arial"/>
            </a:endParaRPr>
          </a:p>
        </p:txBody>
      </p:sp>
      <p:sp>
        <p:nvSpPr>
          <p:cNvPr id="53" name="PlaceHolder 3"/>
          <p:cNvSpPr>
            <a:spLocks noGrp="1"/>
          </p:cNvSpPr>
          <p:nvPr>
            <p:ph type="body"/>
          </p:nvPr>
        </p:nvSpPr>
        <p:spPr>
          <a:xfrm>
            <a:off x="5152680" y="1768680"/>
            <a:ext cx="4426920" cy="4384080"/>
          </a:xfrm>
          <a:prstGeom prst="rect">
            <a:avLst/>
          </a:prstGeom>
        </p:spPr>
        <p:txBody>
          <a:bodyPr lIns="0" tIns="0" rIns="0" bIns="0">
            <a:normAutofit/>
          </a:bodyPr>
          <a:lstStyle/>
          <a:p>
            <a:endParaRPr lang="en-US" sz="3200" b="0" strike="noStrike" spc="-1">
              <a:latin typeface="Arial"/>
            </a:endParaRPr>
          </a:p>
        </p:txBody>
      </p:sp>
      <p:sp>
        <p:nvSpPr>
          <p:cNvPr id="54" name="PlaceHolder 4"/>
          <p:cNvSpPr>
            <a:spLocks noGrp="1"/>
          </p:cNvSpPr>
          <p:nvPr>
            <p:ph type="body"/>
          </p:nvPr>
        </p:nvSpPr>
        <p:spPr>
          <a:xfrm>
            <a:off x="504000" y="4058640"/>
            <a:ext cx="442692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504000" y="301320"/>
            <a:ext cx="9072000" cy="1261800"/>
          </a:xfrm>
          <a:prstGeom prst="rect">
            <a:avLst/>
          </a:prstGeom>
        </p:spPr>
        <p:txBody>
          <a:bodyPr lIns="0" tIns="0" rIns="0" bIns="0" anchor="ctr">
            <a:noAutofit/>
          </a:bodyPr>
          <a:lstStyle/>
          <a:p>
            <a:pPr algn="ctr"/>
            <a:endParaRPr lang="en-US" sz="4400" b="0" strike="noStrike" spc="-1">
              <a:latin typeface="Arial"/>
            </a:endParaRPr>
          </a:p>
        </p:txBody>
      </p:sp>
      <p:sp>
        <p:nvSpPr>
          <p:cNvPr id="56" name="PlaceHolder 2"/>
          <p:cNvSpPr>
            <a:spLocks noGrp="1"/>
          </p:cNvSpPr>
          <p:nvPr>
            <p:ph type="body"/>
          </p:nvPr>
        </p:nvSpPr>
        <p:spPr>
          <a:xfrm>
            <a:off x="504000" y="1768680"/>
            <a:ext cx="4426920" cy="4384080"/>
          </a:xfrm>
          <a:prstGeom prst="rect">
            <a:avLst/>
          </a:prstGeom>
        </p:spPr>
        <p:txBody>
          <a:bodyPr lIns="0" tIns="0" rIns="0" bIns="0">
            <a:normAutofit/>
          </a:bodyPr>
          <a:lstStyle/>
          <a:p>
            <a:endParaRPr lang="en-US" sz="3200" b="0" strike="noStrike" spc="-1">
              <a:latin typeface="Arial"/>
            </a:endParaRPr>
          </a:p>
        </p:txBody>
      </p:sp>
      <p:sp>
        <p:nvSpPr>
          <p:cNvPr id="57" name="PlaceHolder 3"/>
          <p:cNvSpPr>
            <a:spLocks noGrp="1"/>
          </p:cNvSpPr>
          <p:nvPr>
            <p:ph type="body"/>
          </p:nvPr>
        </p:nvSpPr>
        <p:spPr>
          <a:xfrm>
            <a:off x="5152680" y="1768680"/>
            <a:ext cx="4426920" cy="2090880"/>
          </a:xfrm>
          <a:prstGeom prst="rect">
            <a:avLst/>
          </a:prstGeom>
        </p:spPr>
        <p:txBody>
          <a:bodyPr lIns="0" tIns="0" rIns="0" bIns="0">
            <a:normAutofit/>
          </a:bodyPr>
          <a:lstStyle/>
          <a:p>
            <a:endParaRPr lang="en-US" sz="3200" b="0" strike="noStrike" spc="-1">
              <a:latin typeface="Arial"/>
            </a:endParaRPr>
          </a:p>
        </p:txBody>
      </p:sp>
      <p:sp>
        <p:nvSpPr>
          <p:cNvPr id="58" name="PlaceHolder 4"/>
          <p:cNvSpPr>
            <a:spLocks noGrp="1"/>
          </p:cNvSpPr>
          <p:nvPr>
            <p:ph type="body"/>
          </p:nvPr>
        </p:nvSpPr>
        <p:spPr>
          <a:xfrm>
            <a:off x="5152680" y="4058640"/>
            <a:ext cx="442692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504000" y="301320"/>
            <a:ext cx="9072000" cy="1261800"/>
          </a:xfrm>
          <a:prstGeom prst="rect">
            <a:avLst/>
          </a:prstGeom>
        </p:spPr>
        <p:txBody>
          <a:bodyPr lIns="0" tIns="0" rIns="0" bIns="0" anchor="ctr">
            <a:noAutofit/>
          </a:bodyPr>
          <a:lstStyle/>
          <a:p>
            <a:pPr algn="ctr"/>
            <a:endParaRPr lang="en-US" sz="4400" b="0" strike="noStrike" spc="-1">
              <a:latin typeface="Arial"/>
            </a:endParaRPr>
          </a:p>
        </p:txBody>
      </p:sp>
      <p:sp>
        <p:nvSpPr>
          <p:cNvPr id="60" name="PlaceHolder 2"/>
          <p:cNvSpPr>
            <a:spLocks noGrp="1"/>
          </p:cNvSpPr>
          <p:nvPr>
            <p:ph type="body"/>
          </p:nvPr>
        </p:nvSpPr>
        <p:spPr>
          <a:xfrm>
            <a:off x="504000" y="1768680"/>
            <a:ext cx="4426920" cy="2090880"/>
          </a:xfrm>
          <a:prstGeom prst="rect">
            <a:avLst/>
          </a:prstGeom>
        </p:spPr>
        <p:txBody>
          <a:bodyPr lIns="0" tIns="0" rIns="0" bIns="0">
            <a:normAutofit/>
          </a:bodyPr>
          <a:lstStyle/>
          <a:p>
            <a:endParaRPr lang="en-US" sz="3200" b="0" strike="noStrike" spc="-1">
              <a:latin typeface="Arial"/>
            </a:endParaRPr>
          </a:p>
        </p:txBody>
      </p:sp>
      <p:sp>
        <p:nvSpPr>
          <p:cNvPr id="61" name="PlaceHolder 3"/>
          <p:cNvSpPr>
            <a:spLocks noGrp="1"/>
          </p:cNvSpPr>
          <p:nvPr>
            <p:ph type="body"/>
          </p:nvPr>
        </p:nvSpPr>
        <p:spPr>
          <a:xfrm>
            <a:off x="5152680" y="1768680"/>
            <a:ext cx="4426920" cy="2090880"/>
          </a:xfrm>
          <a:prstGeom prst="rect">
            <a:avLst/>
          </a:prstGeom>
        </p:spPr>
        <p:txBody>
          <a:bodyPr lIns="0" tIns="0" rIns="0" bIns="0">
            <a:normAutofit/>
          </a:bodyPr>
          <a:lstStyle/>
          <a:p>
            <a:endParaRPr lang="en-US" sz="3200" b="0" strike="noStrike" spc="-1">
              <a:latin typeface="Arial"/>
            </a:endParaRPr>
          </a:p>
        </p:txBody>
      </p:sp>
      <p:sp>
        <p:nvSpPr>
          <p:cNvPr id="62" name="PlaceHolder 4"/>
          <p:cNvSpPr>
            <a:spLocks noGrp="1"/>
          </p:cNvSpPr>
          <p:nvPr>
            <p:ph type="body"/>
          </p:nvPr>
        </p:nvSpPr>
        <p:spPr>
          <a:xfrm>
            <a:off x="504000" y="4058640"/>
            <a:ext cx="907200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504000" y="301320"/>
            <a:ext cx="9072000" cy="1261800"/>
          </a:xfrm>
          <a:prstGeom prst="rect">
            <a:avLst/>
          </a:prstGeom>
        </p:spPr>
        <p:txBody>
          <a:bodyPr lIns="0" tIns="0" rIns="0" bIns="0" anchor="ctr">
            <a:noAutofit/>
          </a:bodyPr>
          <a:lstStyle/>
          <a:p>
            <a:pPr algn="ctr"/>
            <a:endParaRPr lang="en-US" sz="4400" b="0" strike="noStrike" spc="-1">
              <a:latin typeface="Arial"/>
            </a:endParaRPr>
          </a:p>
        </p:txBody>
      </p:sp>
      <p:sp>
        <p:nvSpPr>
          <p:cNvPr id="64" name="PlaceHolder 2"/>
          <p:cNvSpPr>
            <a:spLocks noGrp="1"/>
          </p:cNvSpPr>
          <p:nvPr>
            <p:ph type="body"/>
          </p:nvPr>
        </p:nvSpPr>
        <p:spPr>
          <a:xfrm>
            <a:off x="504000" y="1768680"/>
            <a:ext cx="9072000" cy="2090880"/>
          </a:xfrm>
          <a:prstGeom prst="rect">
            <a:avLst/>
          </a:prstGeom>
        </p:spPr>
        <p:txBody>
          <a:bodyPr lIns="0" tIns="0" rIns="0" bIns="0">
            <a:normAutofit/>
          </a:bodyPr>
          <a:lstStyle/>
          <a:p>
            <a:endParaRPr lang="en-US" sz="3200" b="0" strike="noStrike" spc="-1">
              <a:latin typeface="Arial"/>
            </a:endParaRPr>
          </a:p>
        </p:txBody>
      </p:sp>
      <p:sp>
        <p:nvSpPr>
          <p:cNvPr id="65" name="PlaceHolder 3"/>
          <p:cNvSpPr>
            <a:spLocks noGrp="1"/>
          </p:cNvSpPr>
          <p:nvPr>
            <p:ph type="body"/>
          </p:nvPr>
        </p:nvSpPr>
        <p:spPr>
          <a:xfrm>
            <a:off x="504000" y="4058640"/>
            <a:ext cx="907200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504000" y="301320"/>
            <a:ext cx="9072000" cy="1261800"/>
          </a:xfrm>
          <a:prstGeom prst="rect">
            <a:avLst/>
          </a:prstGeom>
        </p:spPr>
        <p:txBody>
          <a:bodyPr lIns="0" tIns="0" rIns="0" bIns="0" anchor="ctr">
            <a:noAutofit/>
          </a:bodyPr>
          <a:lstStyle/>
          <a:p>
            <a:pPr algn="ctr"/>
            <a:endParaRPr lang="en-US" sz="4400" b="0" strike="noStrike" spc="-1">
              <a:latin typeface="Arial"/>
            </a:endParaRPr>
          </a:p>
        </p:txBody>
      </p:sp>
      <p:sp>
        <p:nvSpPr>
          <p:cNvPr id="67" name="PlaceHolder 2"/>
          <p:cNvSpPr>
            <a:spLocks noGrp="1"/>
          </p:cNvSpPr>
          <p:nvPr>
            <p:ph type="body"/>
          </p:nvPr>
        </p:nvSpPr>
        <p:spPr>
          <a:xfrm>
            <a:off x="504000" y="1768680"/>
            <a:ext cx="4426920" cy="2090880"/>
          </a:xfrm>
          <a:prstGeom prst="rect">
            <a:avLst/>
          </a:prstGeom>
        </p:spPr>
        <p:txBody>
          <a:bodyPr lIns="0" tIns="0" rIns="0" bIns="0">
            <a:normAutofit/>
          </a:bodyPr>
          <a:lstStyle/>
          <a:p>
            <a:endParaRPr lang="en-US" sz="3200" b="0" strike="noStrike" spc="-1">
              <a:latin typeface="Arial"/>
            </a:endParaRPr>
          </a:p>
        </p:txBody>
      </p:sp>
      <p:sp>
        <p:nvSpPr>
          <p:cNvPr id="68" name="PlaceHolder 3"/>
          <p:cNvSpPr>
            <a:spLocks noGrp="1"/>
          </p:cNvSpPr>
          <p:nvPr>
            <p:ph type="body"/>
          </p:nvPr>
        </p:nvSpPr>
        <p:spPr>
          <a:xfrm>
            <a:off x="5152680" y="1768680"/>
            <a:ext cx="4426920" cy="2090880"/>
          </a:xfrm>
          <a:prstGeom prst="rect">
            <a:avLst/>
          </a:prstGeom>
        </p:spPr>
        <p:txBody>
          <a:bodyPr lIns="0" tIns="0" rIns="0" bIns="0">
            <a:normAutofit/>
          </a:bodyPr>
          <a:lstStyle/>
          <a:p>
            <a:endParaRPr lang="en-US" sz="3200" b="0" strike="noStrike" spc="-1">
              <a:latin typeface="Arial"/>
            </a:endParaRPr>
          </a:p>
        </p:txBody>
      </p:sp>
      <p:sp>
        <p:nvSpPr>
          <p:cNvPr id="69" name="PlaceHolder 4"/>
          <p:cNvSpPr>
            <a:spLocks noGrp="1"/>
          </p:cNvSpPr>
          <p:nvPr>
            <p:ph type="body"/>
          </p:nvPr>
        </p:nvSpPr>
        <p:spPr>
          <a:xfrm>
            <a:off x="504000" y="4058640"/>
            <a:ext cx="4426920" cy="2090880"/>
          </a:xfrm>
          <a:prstGeom prst="rect">
            <a:avLst/>
          </a:prstGeom>
        </p:spPr>
        <p:txBody>
          <a:bodyPr lIns="0" tIns="0" rIns="0" bIns="0">
            <a:normAutofit/>
          </a:bodyPr>
          <a:lstStyle/>
          <a:p>
            <a:endParaRPr lang="en-US" sz="3200" b="0" strike="noStrike" spc="-1">
              <a:latin typeface="Arial"/>
            </a:endParaRPr>
          </a:p>
        </p:txBody>
      </p:sp>
      <p:sp>
        <p:nvSpPr>
          <p:cNvPr id="70" name="PlaceHolder 5"/>
          <p:cNvSpPr>
            <a:spLocks noGrp="1"/>
          </p:cNvSpPr>
          <p:nvPr>
            <p:ph type="body"/>
          </p:nvPr>
        </p:nvSpPr>
        <p:spPr>
          <a:xfrm>
            <a:off x="5152680" y="4058640"/>
            <a:ext cx="442692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504000" y="301320"/>
            <a:ext cx="9072000" cy="1261800"/>
          </a:xfrm>
          <a:prstGeom prst="rect">
            <a:avLst/>
          </a:prstGeom>
        </p:spPr>
        <p:txBody>
          <a:bodyPr lIns="0" tIns="0" rIns="0" bIns="0" anchor="ctr">
            <a:noAutofit/>
          </a:bodyPr>
          <a:lstStyle/>
          <a:p>
            <a:pPr algn="ctr"/>
            <a:endParaRPr lang="en-US" sz="4400" b="0" strike="noStrike" spc="-1">
              <a:latin typeface="Arial"/>
            </a:endParaRPr>
          </a:p>
        </p:txBody>
      </p:sp>
      <p:sp>
        <p:nvSpPr>
          <p:cNvPr id="72" name="PlaceHolder 2"/>
          <p:cNvSpPr>
            <a:spLocks noGrp="1"/>
          </p:cNvSpPr>
          <p:nvPr>
            <p:ph type="body"/>
          </p:nvPr>
        </p:nvSpPr>
        <p:spPr>
          <a:xfrm>
            <a:off x="504000" y="1768680"/>
            <a:ext cx="2921040" cy="2090880"/>
          </a:xfrm>
          <a:prstGeom prst="rect">
            <a:avLst/>
          </a:prstGeom>
        </p:spPr>
        <p:txBody>
          <a:bodyPr lIns="0" tIns="0" rIns="0" bIns="0">
            <a:normAutofit/>
          </a:bodyPr>
          <a:lstStyle/>
          <a:p>
            <a:endParaRPr lang="en-US" sz="3200" b="0" strike="noStrike" spc="-1">
              <a:latin typeface="Arial"/>
            </a:endParaRPr>
          </a:p>
        </p:txBody>
      </p:sp>
      <p:sp>
        <p:nvSpPr>
          <p:cNvPr id="73" name="PlaceHolder 3"/>
          <p:cNvSpPr>
            <a:spLocks noGrp="1"/>
          </p:cNvSpPr>
          <p:nvPr>
            <p:ph type="body"/>
          </p:nvPr>
        </p:nvSpPr>
        <p:spPr>
          <a:xfrm>
            <a:off x="3571560" y="1768680"/>
            <a:ext cx="2921040" cy="2090880"/>
          </a:xfrm>
          <a:prstGeom prst="rect">
            <a:avLst/>
          </a:prstGeom>
        </p:spPr>
        <p:txBody>
          <a:bodyPr lIns="0" tIns="0" rIns="0" bIns="0">
            <a:normAutofit/>
          </a:bodyPr>
          <a:lstStyle/>
          <a:p>
            <a:endParaRPr lang="en-US" sz="3200" b="0" strike="noStrike" spc="-1">
              <a:latin typeface="Arial"/>
            </a:endParaRPr>
          </a:p>
        </p:txBody>
      </p:sp>
      <p:sp>
        <p:nvSpPr>
          <p:cNvPr id="74" name="PlaceHolder 4"/>
          <p:cNvSpPr>
            <a:spLocks noGrp="1"/>
          </p:cNvSpPr>
          <p:nvPr>
            <p:ph type="body"/>
          </p:nvPr>
        </p:nvSpPr>
        <p:spPr>
          <a:xfrm>
            <a:off x="6639120" y="1768680"/>
            <a:ext cx="2921040" cy="2090880"/>
          </a:xfrm>
          <a:prstGeom prst="rect">
            <a:avLst/>
          </a:prstGeom>
        </p:spPr>
        <p:txBody>
          <a:bodyPr lIns="0" tIns="0" rIns="0" bIns="0">
            <a:normAutofit/>
          </a:bodyPr>
          <a:lstStyle/>
          <a:p>
            <a:endParaRPr lang="en-US" sz="3200" b="0" strike="noStrike" spc="-1">
              <a:latin typeface="Arial"/>
            </a:endParaRPr>
          </a:p>
        </p:txBody>
      </p:sp>
      <p:sp>
        <p:nvSpPr>
          <p:cNvPr id="75" name="PlaceHolder 5"/>
          <p:cNvSpPr>
            <a:spLocks noGrp="1"/>
          </p:cNvSpPr>
          <p:nvPr>
            <p:ph type="body"/>
          </p:nvPr>
        </p:nvSpPr>
        <p:spPr>
          <a:xfrm>
            <a:off x="504000" y="4058640"/>
            <a:ext cx="2921040" cy="2090880"/>
          </a:xfrm>
          <a:prstGeom prst="rect">
            <a:avLst/>
          </a:prstGeom>
        </p:spPr>
        <p:txBody>
          <a:bodyPr lIns="0" tIns="0" rIns="0" bIns="0">
            <a:normAutofit/>
          </a:bodyPr>
          <a:lstStyle/>
          <a:p>
            <a:endParaRPr lang="en-US" sz="3200" b="0" strike="noStrike" spc="-1">
              <a:latin typeface="Arial"/>
            </a:endParaRPr>
          </a:p>
        </p:txBody>
      </p:sp>
      <p:sp>
        <p:nvSpPr>
          <p:cNvPr id="76" name="PlaceHolder 6"/>
          <p:cNvSpPr>
            <a:spLocks noGrp="1"/>
          </p:cNvSpPr>
          <p:nvPr>
            <p:ph type="body"/>
          </p:nvPr>
        </p:nvSpPr>
        <p:spPr>
          <a:xfrm>
            <a:off x="3571560" y="4058640"/>
            <a:ext cx="2921040" cy="2090880"/>
          </a:xfrm>
          <a:prstGeom prst="rect">
            <a:avLst/>
          </a:prstGeom>
        </p:spPr>
        <p:txBody>
          <a:bodyPr lIns="0" tIns="0" rIns="0" bIns="0">
            <a:normAutofit/>
          </a:bodyPr>
          <a:lstStyle/>
          <a:p>
            <a:endParaRPr lang="en-US" sz="3200" b="0" strike="noStrike" spc="-1">
              <a:latin typeface="Arial"/>
            </a:endParaRPr>
          </a:p>
        </p:txBody>
      </p:sp>
      <p:sp>
        <p:nvSpPr>
          <p:cNvPr id="77" name="PlaceHolder 7"/>
          <p:cNvSpPr>
            <a:spLocks noGrp="1"/>
          </p:cNvSpPr>
          <p:nvPr>
            <p:ph type="body"/>
          </p:nvPr>
        </p:nvSpPr>
        <p:spPr>
          <a:xfrm>
            <a:off x="6639120" y="4058640"/>
            <a:ext cx="292104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4294967295 - Εικόνα"/>
          <p:cNvPicPr/>
          <p:nvPr/>
        </p:nvPicPr>
        <p:blipFill>
          <a:blip r:embed="rId14" cstate="print"/>
          <a:stretch/>
        </p:blipFill>
        <p:spPr>
          <a:xfrm>
            <a:off x="720" y="720"/>
            <a:ext cx="10078920" cy="7558920"/>
          </a:xfrm>
          <a:prstGeom prst="rect">
            <a:avLst/>
          </a:prstGeom>
          <a:ln>
            <a:noFill/>
          </a:ln>
        </p:spPr>
      </p:pic>
      <p:sp>
        <p:nvSpPr>
          <p:cNvPr id="4" name="PlaceHolder 1"/>
          <p:cNvSpPr>
            <a:spLocks noGrp="1"/>
          </p:cNvSpPr>
          <p:nvPr>
            <p:ph type="title"/>
          </p:nvPr>
        </p:nvSpPr>
        <p:spPr>
          <a:xfrm>
            <a:off x="504000" y="576000"/>
            <a:ext cx="7199280" cy="719280"/>
          </a:xfrm>
          <a:prstGeom prst="rect">
            <a:avLst/>
          </a:prstGeom>
        </p:spPr>
        <p:txBody>
          <a:bodyPr lIns="0" tIns="0" rIns="0" bIns="0" anchor="ctr">
            <a:noAutofit/>
          </a:bodyPr>
          <a:lstStyle/>
          <a:p>
            <a:r>
              <a:rPr lang="en-US" sz="1800" b="0" strike="noStrike" spc="-1">
                <a:latin typeface="Arial"/>
              </a:rPr>
              <a:t>Click to edit the title text format</a:t>
            </a:r>
          </a:p>
        </p:txBody>
      </p:sp>
      <p:sp>
        <p:nvSpPr>
          <p:cNvPr id="2" name="PlaceHolder 2"/>
          <p:cNvSpPr>
            <a:spLocks noGrp="1"/>
          </p:cNvSpPr>
          <p:nvPr>
            <p:ph type="body"/>
          </p:nvPr>
        </p:nvSpPr>
        <p:spPr>
          <a:xfrm>
            <a:off x="504000" y="1800000"/>
            <a:ext cx="9071280" cy="438372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18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US" sz="1800" b="0" strike="noStrike" spc="-1">
                <a:latin typeface="Arial"/>
              </a:rPr>
              <a:t>Second Outline Level</a:t>
            </a:r>
          </a:p>
          <a:p>
            <a:pPr marL="1296000" lvl="2" indent="-288000">
              <a:spcBef>
                <a:spcPts val="850"/>
              </a:spcBef>
              <a:buClr>
                <a:srgbClr val="000000"/>
              </a:buClr>
              <a:buSzPct val="45000"/>
              <a:buFont typeface="Wingdings" charset="2"/>
              <a:buChar char=""/>
            </a:pPr>
            <a:r>
              <a:rPr lang="en-US" sz="1800" b="0" strike="noStrike" spc="-1">
                <a:latin typeface="Arial"/>
              </a:rPr>
              <a:t>Third Outline Level</a:t>
            </a:r>
          </a:p>
          <a:p>
            <a:pPr marL="1728000" lvl="3" indent="-216000">
              <a:spcBef>
                <a:spcPts val="567"/>
              </a:spcBef>
              <a:buClr>
                <a:srgbClr val="000000"/>
              </a:buClr>
              <a:buSzPct val="75000"/>
              <a:buFont typeface="Symbol" charset="2"/>
              <a:buChar char=""/>
            </a:pPr>
            <a:r>
              <a:rPr lang="en-US" sz="1800" b="0" strike="noStrike" spc="-1">
                <a:latin typeface="Arial"/>
              </a:rPr>
              <a:t>Fourth Outline Level</a:t>
            </a:r>
          </a:p>
          <a:p>
            <a:pPr marL="2160000" lvl="4" indent="-216000">
              <a:spcBef>
                <a:spcPts val="283"/>
              </a:spcBef>
              <a:buClr>
                <a:srgbClr val="000000"/>
              </a:buClr>
              <a:buSzPct val="45000"/>
              <a:buFont typeface="Wingdings" charset="2"/>
              <a:buChar char=""/>
            </a:pPr>
            <a:r>
              <a:rPr lang="en-US" sz="1800" b="0" strike="noStrike" spc="-1">
                <a:latin typeface="Arial"/>
              </a:rPr>
              <a:t>Fifth Outline Level</a:t>
            </a:r>
          </a:p>
          <a:p>
            <a:pPr marL="2592000" lvl="5" indent="-216000">
              <a:spcBef>
                <a:spcPts val="283"/>
              </a:spcBef>
              <a:buClr>
                <a:srgbClr val="000000"/>
              </a:buClr>
              <a:buSzPct val="45000"/>
              <a:buFont typeface="Wingdings" charset="2"/>
              <a:buChar char=""/>
            </a:pPr>
            <a:r>
              <a:rPr lang="en-US" sz="1800" b="0" strike="noStrike" spc="-1">
                <a:latin typeface="Arial"/>
              </a:rPr>
              <a:t>Sixth Outline Level</a:t>
            </a:r>
          </a:p>
          <a:p>
            <a:pPr marL="3024000" lvl="6" indent="-216000">
              <a:spcBef>
                <a:spcPts val="283"/>
              </a:spcBef>
              <a:buClr>
                <a:srgbClr val="000000"/>
              </a:buClr>
              <a:buSzPct val="45000"/>
              <a:buFont typeface="Wingdings" charset="2"/>
              <a:buChar char=""/>
            </a:pPr>
            <a:r>
              <a:rPr lang="en-US" sz="18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38 - Εικόνα"/>
          <p:cNvPicPr/>
          <p:nvPr/>
        </p:nvPicPr>
        <p:blipFill>
          <a:blip r:embed="rId14" cstate="print"/>
          <a:stretch/>
        </p:blipFill>
        <p:spPr>
          <a:xfrm>
            <a:off x="720" y="720"/>
            <a:ext cx="10078920" cy="7558920"/>
          </a:xfrm>
          <a:prstGeom prst="rect">
            <a:avLst/>
          </a:prstGeom>
          <a:ln>
            <a:noFill/>
          </a:ln>
        </p:spPr>
      </p:pic>
      <p:sp>
        <p:nvSpPr>
          <p:cNvPr id="40" name="PlaceHolder 1"/>
          <p:cNvSpPr>
            <a:spLocks noGrp="1"/>
          </p:cNvSpPr>
          <p:nvPr>
            <p:ph type="title"/>
          </p:nvPr>
        </p:nvSpPr>
        <p:spPr>
          <a:xfrm>
            <a:off x="504000" y="301320"/>
            <a:ext cx="9072000" cy="1261800"/>
          </a:xfrm>
          <a:prstGeom prst="rect">
            <a:avLst/>
          </a:prstGeom>
        </p:spPr>
        <p:txBody>
          <a:bodyPr lIns="0" tIns="0" rIns="0" bIns="0" anchor="ctr">
            <a:noAutofit/>
          </a:bodyPr>
          <a:lstStyle/>
          <a:p>
            <a:pPr algn="ctr"/>
            <a:r>
              <a:rPr lang="en-US" sz="4400" b="0" strike="noStrike" spc="-1">
                <a:latin typeface="Arial"/>
              </a:rPr>
              <a:t>Click to edit the title text format</a:t>
            </a:r>
          </a:p>
        </p:txBody>
      </p:sp>
      <p:sp>
        <p:nvSpPr>
          <p:cNvPr id="41" name="PlaceHolder 2"/>
          <p:cNvSpPr>
            <a:spLocks noGrp="1"/>
          </p:cNvSpPr>
          <p:nvPr>
            <p:ph type="body"/>
          </p:nvPr>
        </p:nvSpPr>
        <p:spPr>
          <a:xfrm>
            <a:off x="504000" y="1768680"/>
            <a:ext cx="9072000" cy="43840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latin typeface="Arial"/>
              </a:rPr>
              <a:t>Second Outline Level</a:t>
            </a:r>
          </a:p>
          <a:p>
            <a:pPr marL="1296000" lvl="2" indent="-288000">
              <a:spcBef>
                <a:spcPts val="850"/>
              </a:spcBef>
              <a:buClr>
                <a:srgbClr val="000000"/>
              </a:buClr>
              <a:buSzPct val="45000"/>
              <a:buFont typeface="Wingdings" charset="2"/>
              <a:buChar char=""/>
            </a:pPr>
            <a:r>
              <a:rPr lang="en-US" sz="2400" b="0" strike="noStrike" spc="-1">
                <a:latin typeface="Arial"/>
              </a:rPr>
              <a:t>Third Outline Level</a:t>
            </a:r>
          </a:p>
          <a:p>
            <a:pPr marL="1728000" lvl="3" indent="-216000">
              <a:spcBef>
                <a:spcPts val="567"/>
              </a:spcBef>
              <a:buClr>
                <a:srgbClr val="000000"/>
              </a:buClr>
              <a:buSzPct val="75000"/>
              <a:buFont typeface="Symbol" charset="2"/>
              <a:buChar char=""/>
            </a:pPr>
            <a:r>
              <a:rPr lang="en-US" sz="2000" b="0" strike="noStrike" spc="-1">
                <a:latin typeface="Arial"/>
              </a:rPr>
              <a:t>Fourth Outline Level</a:t>
            </a:r>
          </a:p>
          <a:p>
            <a:pPr marL="2160000" lvl="4" indent="-216000">
              <a:spcBef>
                <a:spcPts val="283"/>
              </a:spcBef>
              <a:buClr>
                <a:srgbClr val="000000"/>
              </a:buClr>
              <a:buSzPct val="45000"/>
              <a:buFont typeface="Wingdings" charset="2"/>
              <a:buChar char=""/>
            </a:pPr>
            <a:r>
              <a:rPr lang="en-US" sz="2000" b="0" strike="noStrike" spc="-1">
                <a:latin typeface="Arial"/>
              </a:rPr>
              <a:t>Fifth Outline Level</a:t>
            </a:r>
          </a:p>
          <a:p>
            <a:pPr marL="2592000" lvl="5" indent="-216000">
              <a:spcBef>
                <a:spcPts val="283"/>
              </a:spcBef>
              <a:buClr>
                <a:srgbClr val="000000"/>
              </a:buClr>
              <a:buSzPct val="45000"/>
              <a:buFont typeface="Wingdings" charset="2"/>
              <a:buChar char=""/>
            </a:pPr>
            <a:r>
              <a:rPr lang="en-US" sz="2000" b="0" strike="noStrike" spc="-1">
                <a:latin typeface="Arial"/>
              </a:rPr>
              <a:t>Sixth Outline Level</a:t>
            </a:r>
          </a:p>
          <a:p>
            <a:pPr marL="3024000" lvl="6" indent="-216000">
              <a:spcBef>
                <a:spcPts val="283"/>
              </a:spcBef>
              <a:buClr>
                <a:srgbClr val="000000"/>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CustomShape 1"/>
          <p:cNvSpPr/>
          <p:nvPr/>
        </p:nvSpPr>
        <p:spPr>
          <a:xfrm>
            <a:off x="504000" y="576000"/>
            <a:ext cx="7199280" cy="71928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endParaRPr lang="en-US" sz="3600" b="0" strike="noStrike" spc="-1" dirty="0">
              <a:latin typeface="Arial"/>
            </a:endParaRPr>
          </a:p>
        </p:txBody>
      </p:sp>
      <p:sp>
        <p:nvSpPr>
          <p:cNvPr id="79" name="CustomShape 2"/>
          <p:cNvSpPr/>
          <p:nvPr/>
        </p:nvSpPr>
        <p:spPr>
          <a:xfrm>
            <a:off x="504000" y="1800000"/>
            <a:ext cx="9071280" cy="4383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endParaRPr lang="en-US" sz="3200" b="0" strike="noStrike" spc="-1" dirty="0">
              <a:latin typeface="Arial"/>
            </a:endParaRPr>
          </a:p>
        </p:txBody>
      </p:sp>
      <p:pic>
        <p:nvPicPr>
          <p:cNvPr id="4" name="Picture 1" descr="logo_eap_new"/>
          <p:cNvPicPr/>
          <p:nvPr/>
        </p:nvPicPr>
        <p:blipFill>
          <a:blip r:embed="rId2" cstate="print">
            <a:extLst>
              <a:ext uri="{28A0092B-C50C-407E-A947-70E740481C1C}">
                <a14:useLocalDpi xmlns:lc="http://schemas.openxmlformats.org/drawingml/2006/lockedCanvas" xmlns:pic="http://schemas.openxmlformats.org/drawingml/2006/picture" xmln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15="http://schemas.microsoft.com/office/word/2012/wordml" xmlns:w16se="http://schemas.microsoft.com/office/word/2015/wordml/symex"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215776" y="539477"/>
            <a:ext cx="2376264" cy="792088"/>
          </a:xfrm>
          <a:prstGeom prst="rect">
            <a:avLst/>
          </a:prstGeom>
          <a:noFill/>
          <a:ln>
            <a:noFill/>
          </a:ln>
        </p:spPr>
      </p:pic>
      <p:sp>
        <p:nvSpPr>
          <p:cNvPr id="12290" name="Rectangle 2"/>
          <p:cNvSpPr>
            <a:spLocks noChangeArrowheads="1"/>
          </p:cNvSpPr>
          <p:nvPr/>
        </p:nvSpPr>
        <p:spPr bwMode="auto">
          <a:xfrm>
            <a:off x="359792" y="2051065"/>
            <a:ext cx="9433048"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kumimoji="0" lang="el-GR"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lang="el-GR" sz="2800" dirty="0" smtClean="0"/>
              <a:t>Η αξιοποίηση της ηλεκτρονικής τάξης στο μάθημα της Μουσικής στην Δευτεροβάθμια Εκπαίδευση για την καλλιέργεια των μουσικών δεξιοτήτων</a:t>
            </a:r>
            <a:r>
              <a:rPr kumimoji="0" lang="el-GR"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lang="el-GR" sz="2800" dirty="0" smtClean="0"/>
              <a:t> </a:t>
            </a:r>
          </a:p>
          <a:p>
            <a:pPr algn="ctr" eaLnBrk="0" fontAlgn="base" hangingPunct="0">
              <a:spcBef>
                <a:spcPct val="0"/>
              </a:spcBef>
              <a:spcAft>
                <a:spcPct val="0"/>
              </a:spcAft>
            </a:pPr>
            <a:endParaRPr lang="el-GR" sz="3200" dirty="0"/>
          </a:p>
          <a:p>
            <a:pPr algn="ctr"/>
            <a:r>
              <a:rPr lang="el-GR" sz="2400" dirty="0" smtClean="0"/>
              <a:t>Μαρία Ζησοπούλου</a:t>
            </a:r>
          </a:p>
          <a:p>
            <a:endParaRPr lang="el-GR" sz="2400" dirty="0" smtClean="0"/>
          </a:p>
          <a:p>
            <a:r>
              <a:rPr lang="el-GR" sz="2400" dirty="0" smtClean="0"/>
              <a:t>Επιβλέπων Καθηγητής</a:t>
            </a:r>
            <a:r>
              <a:rPr lang="el-GR" sz="2400" i="1" dirty="0" smtClean="0"/>
              <a:t>:		</a:t>
            </a:r>
            <a:r>
              <a:rPr lang="el-GR" sz="2400" dirty="0" smtClean="0"/>
              <a:t>Συν-Επιβλέπων Καθηγητής:</a:t>
            </a:r>
          </a:p>
          <a:p>
            <a:r>
              <a:rPr lang="el-GR" sz="2400" dirty="0" smtClean="0"/>
              <a:t>Χαράλαμπος Μουζάκης		</a:t>
            </a:r>
            <a:r>
              <a:rPr lang="el-GR" sz="2400" dirty="0" err="1" smtClean="0"/>
              <a:t>Γασπαρινάτου</a:t>
            </a:r>
            <a:r>
              <a:rPr lang="el-GR" sz="2400" dirty="0" smtClean="0"/>
              <a:t> Αλεξάνδρα Άννα</a:t>
            </a:r>
            <a:endParaRPr lang="el-GR" sz="2400" dirty="0"/>
          </a:p>
          <a:p>
            <a:r>
              <a:rPr lang="el-GR" sz="2400" dirty="0"/>
              <a:t>Μέλος ΣΕΠ του ΕΑΠ</a:t>
            </a:r>
            <a:r>
              <a:rPr lang="el-GR" sz="2400" i="1" dirty="0"/>
              <a:t> </a:t>
            </a:r>
            <a:r>
              <a:rPr lang="el-GR" sz="2400" i="1" dirty="0" smtClean="0"/>
              <a:t>		</a:t>
            </a:r>
            <a:r>
              <a:rPr lang="el-GR" sz="2400" dirty="0" smtClean="0"/>
              <a:t>Μέλος ΣΕΠ του ΕΑΠ</a:t>
            </a:r>
          </a:p>
          <a:p>
            <a:endParaRPr lang="el-GR" sz="2400" dirty="0"/>
          </a:p>
          <a:p>
            <a:pPr algn="ctr"/>
            <a:r>
              <a:rPr lang="el-GR" sz="2400" dirty="0"/>
              <a:t>Πάτρα, Ιούνιος 2023</a:t>
            </a:r>
            <a:endParaRPr lang="el-GR" sz="2400" dirty="0" smtClean="0"/>
          </a:p>
          <a:p>
            <a:r>
              <a:rPr lang="el-GR" sz="2400" dirty="0"/>
              <a:t> </a:t>
            </a:r>
            <a:endParaRPr lang="el-GR" sz="3200" dirty="0">
              <a:latin typeface="Times New Roman" pitchFamily="18" charset="0"/>
              <a:cs typeface="Times New Roman" pitchFamily="18" charset="0"/>
            </a:endParaRPr>
          </a:p>
        </p:txBody>
      </p:sp>
    </p:spTree>
  </p:cSld>
  <p:clrMapOvr>
    <a:masterClrMapping/>
  </p:clrMapOvr>
  <mc:AlternateContent xmlns:mc="http://schemas.openxmlformats.org/markup-compatibility/2006">
    <mc:Choice xmlns="" xmlns:p14="http://schemas.microsoft.com/office/powerpoint/2010/main" xmlns:p15="http://schemas.microsoft.com/office/powerpoint/2012/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CustomShape 1"/>
          <p:cNvSpPr/>
          <p:nvPr/>
        </p:nvSpPr>
        <p:spPr>
          <a:xfrm>
            <a:off x="504000" y="576000"/>
            <a:ext cx="7199280" cy="71928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l-GR" sz="3600" spc="-1" dirty="0">
                <a:solidFill>
                  <a:srgbClr val="000000"/>
                </a:solidFill>
                <a:latin typeface="Arial"/>
                <a:ea typeface="DejaVu Sans"/>
              </a:rPr>
              <a:t>Ε</a:t>
            </a:r>
            <a:r>
              <a:rPr lang="el-GR" sz="3600" spc="-1" dirty="0" smtClean="0">
                <a:solidFill>
                  <a:srgbClr val="000000"/>
                </a:solidFill>
                <a:latin typeface="Arial"/>
                <a:ea typeface="DejaVu Sans"/>
              </a:rPr>
              <a:t>ισαγωγή</a:t>
            </a:r>
            <a:endParaRPr lang="en-US" sz="3600" b="0" strike="noStrike" spc="-1" dirty="0">
              <a:latin typeface="Arial"/>
            </a:endParaRPr>
          </a:p>
        </p:txBody>
      </p:sp>
      <p:sp>
        <p:nvSpPr>
          <p:cNvPr id="81" name="CustomShape 2"/>
          <p:cNvSpPr/>
          <p:nvPr/>
        </p:nvSpPr>
        <p:spPr>
          <a:xfrm>
            <a:off x="359792" y="1403573"/>
            <a:ext cx="9144824" cy="5832648"/>
          </a:xfrm>
          <a:prstGeom prst="rect">
            <a:avLst/>
          </a:prstGeom>
          <a:ln/>
        </p:spPr>
        <p:style>
          <a:lnRef idx="2">
            <a:schemeClr val="accent3"/>
          </a:lnRef>
          <a:fillRef idx="1">
            <a:schemeClr val="lt1"/>
          </a:fillRef>
          <a:effectRef idx="0">
            <a:schemeClr val="accent3"/>
          </a:effectRef>
          <a:fontRef idx="minor">
            <a:schemeClr val="dk1"/>
          </a:fontRef>
        </p:style>
        <p:txBody>
          <a:bodyPr lIns="0" tIns="0" rIns="0" bIns="0">
            <a:normAutofit fontScale="78500" lnSpcReduction="20000"/>
          </a:bodyPr>
          <a:lstStyle/>
          <a:p>
            <a:pPr marL="432000" indent="-323280" algn="just">
              <a:lnSpc>
                <a:spcPct val="100000"/>
              </a:lnSpc>
              <a:spcAft>
                <a:spcPts val="1417"/>
              </a:spcAft>
              <a:buClr>
                <a:schemeClr val="accent3">
                  <a:lumMod val="50000"/>
                </a:schemeClr>
              </a:buClr>
              <a:buSzPct val="75000"/>
              <a:buFont typeface="Wingdings" pitchFamily="2" charset="2"/>
              <a:buChar char="v"/>
            </a:pPr>
            <a:r>
              <a:rPr lang="el-GR" sz="3100" dirty="0" smtClean="0"/>
              <a:t>Η μουσική στοχεύει στην </a:t>
            </a:r>
            <a:r>
              <a:rPr lang="el-GR" sz="3100" dirty="0"/>
              <a:t>ολόπλευρη ανάπτυξη της προσωπικότητας του παιδιού. </a:t>
            </a:r>
            <a:endParaRPr lang="el-GR" sz="3100" dirty="0" smtClean="0"/>
          </a:p>
          <a:p>
            <a:pPr marL="432000" indent="-323280" algn="just">
              <a:lnSpc>
                <a:spcPct val="100000"/>
              </a:lnSpc>
              <a:spcAft>
                <a:spcPts val="1417"/>
              </a:spcAft>
              <a:buClr>
                <a:schemeClr val="accent3">
                  <a:lumMod val="50000"/>
                </a:schemeClr>
              </a:buClr>
              <a:buSzPct val="75000"/>
              <a:buFont typeface="Wingdings" pitchFamily="2" charset="2"/>
              <a:buChar char="v"/>
            </a:pPr>
            <a:r>
              <a:rPr lang="el-GR" sz="3100" dirty="0" smtClean="0"/>
              <a:t>Η </a:t>
            </a:r>
            <a:r>
              <a:rPr lang="el-GR" sz="3100" dirty="0"/>
              <a:t>μουσική υπάρχει </a:t>
            </a:r>
            <a:r>
              <a:rPr lang="el-GR" sz="3100" dirty="0" smtClean="0"/>
              <a:t>αποτελεί αναπόσπαστο κομμάτι της εκπαίδευσης σε </a:t>
            </a:r>
            <a:r>
              <a:rPr lang="el-GR" sz="3100" dirty="0"/>
              <a:t>όλες τις βαθμίδες εκπαίδευσης </a:t>
            </a:r>
            <a:r>
              <a:rPr lang="el-GR" sz="3100" dirty="0" smtClean="0"/>
              <a:t>από την </a:t>
            </a:r>
            <a:r>
              <a:rPr lang="el-GR" sz="3100" dirty="0"/>
              <a:t>αρχαιότητα </a:t>
            </a:r>
            <a:r>
              <a:rPr lang="el-GR" sz="3100" dirty="0" smtClean="0"/>
              <a:t>ως σήμερα.</a:t>
            </a:r>
          </a:p>
          <a:p>
            <a:pPr marL="432000" indent="-323280" algn="just">
              <a:lnSpc>
                <a:spcPct val="100000"/>
              </a:lnSpc>
              <a:spcAft>
                <a:spcPts val="1417"/>
              </a:spcAft>
              <a:buClr>
                <a:schemeClr val="accent3">
                  <a:lumMod val="50000"/>
                </a:schemeClr>
              </a:buClr>
              <a:buSzPct val="75000"/>
              <a:buFont typeface="Wingdings" pitchFamily="2" charset="2"/>
              <a:buChar char="v"/>
            </a:pPr>
            <a:r>
              <a:rPr lang="el-GR" sz="3100" dirty="0" smtClean="0"/>
              <a:t>Το ΑΠΣ θέτει την ευρύτερη ψυχοκινητική ανάπτυξη των παιδιών καλλιεργώντας τρεις άξονες: ακρόαση, εκτέλεση, δημιουργία.</a:t>
            </a:r>
          </a:p>
          <a:p>
            <a:pPr marL="432000" indent="-323280" algn="just">
              <a:lnSpc>
                <a:spcPct val="100000"/>
              </a:lnSpc>
              <a:spcAft>
                <a:spcPts val="1417"/>
              </a:spcAft>
              <a:buClr>
                <a:schemeClr val="accent3">
                  <a:lumMod val="50000"/>
                </a:schemeClr>
              </a:buClr>
              <a:buSzPct val="75000"/>
            </a:pPr>
            <a:r>
              <a:rPr lang="el-GR" sz="3100" u="sng" dirty="0" smtClean="0"/>
              <a:t>Προβληματισμοί:</a:t>
            </a:r>
          </a:p>
          <a:p>
            <a:pPr marL="623070" indent="-514350" algn="just">
              <a:lnSpc>
                <a:spcPct val="100000"/>
              </a:lnSpc>
              <a:spcAft>
                <a:spcPts val="1417"/>
              </a:spcAft>
              <a:buClr>
                <a:schemeClr val="accent3">
                  <a:lumMod val="50000"/>
                </a:schemeClr>
              </a:buClr>
              <a:buSzPct val="75000"/>
              <a:buFont typeface="+mj-lt"/>
              <a:buAutoNum type="arabicPeriod"/>
            </a:pPr>
            <a:r>
              <a:rPr lang="el-GR" sz="3100" dirty="0"/>
              <a:t>Σ</a:t>
            </a:r>
            <a:r>
              <a:rPr lang="el-GR" sz="3100" dirty="0" smtClean="0"/>
              <a:t>τη ΠΕ και στη ΔΕ το μάθημα διδάσκεται 1 ώρα ανά εβδομάδα, χωρίς συνοχή ανάμεσα στις δύο βαθμίδες.</a:t>
            </a:r>
          </a:p>
          <a:p>
            <a:pPr marL="623070" indent="-514350" algn="just">
              <a:lnSpc>
                <a:spcPct val="100000"/>
              </a:lnSpc>
              <a:spcAft>
                <a:spcPts val="1417"/>
              </a:spcAft>
              <a:buClr>
                <a:schemeClr val="accent3">
                  <a:lumMod val="50000"/>
                </a:schemeClr>
              </a:buClr>
              <a:buSzPct val="75000"/>
              <a:buFont typeface="+mj-lt"/>
              <a:buAutoNum type="arabicPeriod"/>
            </a:pPr>
            <a:r>
              <a:rPr lang="el-GR" sz="3100" dirty="0" smtClean="0"/>
              <a:t>Πως υλοποιούνται οι στόχοι του ΑΠΣ μουσικής;</a:t>
            </a:r>
          </a:p>
          <a:p>
            <a:pPr marL="623070" indent="-514350" algn="just">
              <a:lnSpc>
                <a:spcPct val="100000"/>
              </a:lnSpc>
              <a:spcAft>
                <a:spcPts val="1417"/>
              </a:spcAft>
              <a:buClr>
                <a:schemeClr val="accent3">
                  <a:lumMod val="50000"/>
                </a:schemeClr>
              </a:buClr>
              <a:buSzPct val="75000"/>
              <a:buFont typeface="+mj-lt"/>
              <a:buAutoNum type="arabicPeriod"/>
            </a:pPr>
            <a:r>
              <a:rPr lang="el-GR" sz="3100" dirty="0" smtClean="0"/>
              <a:t>Πως οι μαθητές θα ασχολούνται περισσότερες ώρες;</a:t>
            </a:r>
          </a:p>
          <a:p>
            <a:pPr marL="623070" indent="-514350" algn="just">
              <a:lnSpc>
                <a:spcPct val="100000"/>
              </a:lnSpc>
              <a:spcAft>
                <a:spcPts val="1417"/>
              </a:spcAft>
              <a:buClr>
                <a:schemeClr val="accent3">
                  <a:lumMod val="50000"/>
                </a:schemeClr>
              </a:buClr>
              <a:buSzPct val="75000"/>
              <a:buFont typeface="+mj-lt"/>
              <a:buAutoNum type="arabicPeriod"/>
            </a:pPr>
            <a:r>
              <a:rPr lang="el-GR" sz="3100" dirty="0" smtClean="0"/>
              <a:t>Αποτελούν οι ΤΠΕ και η </a:t>
            </a:r>
            <a:r>
              <a:rPr lang="en-US" sz="3100" dirty="0" smtClean="0"/>
              <a:t>e-class</a:t>
            </a:r>
            <a:r>
              <a:rPr lang="el-GR" sz="3100" dirty="0" smtClean="0"/>
              <a:t> αποτελεσματική διέξοδο στο δημόσιο σχολείο, που προσφέρεται από το Υπουργείο Παιδείας;</a:t>
            </a:r>
          </a:p>
          <a:p>
            <a:pPr marL="432000" indent="-323280" algn="just">
              <a:lnSpc>
                <a:spcPct val="100000"/>
              </a:lnSpc>
              <a:spcAft>
                <a:spcPts val="1417"/>
              </a:spcAft>
              <a:buClr>
                <a:schemeClr val="accent3">
                  <a:lumMod val="50000"/>
                </a:schemeClr>
              </a:buClr>
              <a:buSzPct val="40000"/>
              <a:buFont typeface="Wingdings" pitchFamily="2" charset="2"/>
              <a:buChar char="v"/>
            </a:pPr>
            <a:endParaRPr lang="el-GR" sz="2600" dirty="0" smtClean="0"/>
          </a:p>
          <a:p>
            <a:pPr marL="432000" indent="-323280" algn="just">
              <a:lnSpc>
                <a:spcPct val="100000"/>
              </a:lnSpc>
              <a:spcAft>
                <a:spcPts val="1417"/>
              </a:spcAft>
              <a:buClr>
                <a:schemeClr val="accent3">
                  <a:lumMod val="50000"/>
                </a:schemeClr>
              </a:buClr>
              <a:buSzPct val="40000"/>
              <a:buFont typeface="Wingdings" pitchFamily="2" charset="2"/>
              <a:buChar char="v"/>
            </a:pPr>
            <a:endParaRPr lang="el-GR" sz="2600" dirty="0" smtClean="0"/>
          </a:p>
          <a:p>
            <a:pPr marL="432000" indent="-323280" algn="just">
              <a:lnSpc>
                <a:spcPct val="100000"/>
              </a:lnSpc>
              <a:spcAft>
                <a:spcPts val="1417"/>
              </a:spcAft>
              <a:buClr>
                <a:srgbClr val="99CC66"/>
              </a:buClr>
              <a:buSzPct val="45000"/>
              <a:buFont typeface="Arial" pitchFamily="34" charset="0"/>
              <a:buChar char="•"/>
            </a:pPr>
            <a:endParaRPr lang="en-US" sz="2400" b="0" strike="noStrike" spc="-1" dirty="0">
              <a:latin typeface="Arial"/>
            </a:endParaRPr>
          </a:p>
        </p:txBody>
      </p:sp>
    </p:spTree>
  </p:cSld>
  <p:clrMapOvr>
    <a:masterClrMapping/>
  </p:clrMapOvr>
  <mc:AlternateContent xmlns:mc="http://schemas.openxmlformats.org/markup-compatibility/2006">
    <mc:Choice xmlns="" xmlns:p14="http://schemas.microsoft.com/office/powerpoint/2010/main" xmlns:p15="http://schemas.microsoft.com/office/powerpoint/2012/main"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z="3600" dirty="0" smtClean="0"/>
              <a:t>Αναγκαιότητα της έρευνας</a:t>
            </a:r>
            <a:endParaRPr lang="el-GR" sz="3600" dirty="0"/>
          </a:p>
        </p:txBody>
      </p:sp>
      <p:sp>
        <p:nvSpPr>
          <p:cNvPr id="4" name="3 - TextBox"/>
          <p:cNvSpPr txBox="1"/>
          <p:nvPr/>
        </p:nvSpPr>
        <p:spPr>
          <a:xfrm>
            <a:off x="431800" y="4427909"/>
            <a:ext cx="8424936" cy="2431435"/>
          </a:xfrm>
          <a:prstGeom prst="rect">
            <a:avLst/>
          </a:prstGeom>
          <a:noFill/>
        </p:spPr>
        <p:txBody>
          <a:bodyPr wrap="square" rtlCol="0">
            <a:spAutoFit/>
          </a:bodyPr>
          <a:lstStyle/>
          <a:p>
            <a:pPr>
              <a:buClr>
                <a:schemeClr val="accent3">
                  <a:lumMod val="50000"/>
                </a:schemeClr>
              </a:buClr>
              <a:buSzPct val="75000"/>
              <a:buFont typeface="Wingdings" pitchFamily="2" charset="2"/>
              <a:buChar char="v"/>
            </a:pPr>
            <a:r>
              <a:rPr lang="el-GR" sz="3200" dirty="0" smtClean="0"/>
              <a:t>Πεδίο επιστημονικά ανεξερεύνητο</a:t>
            </a:r>
            <a:r>
              <a:rPr lang="el-GR" sz="2400" dirty="0" smtClean="0"/>
              <a:t>. </a:t>
            </a:r>
          </a:p>
          <a:p>
            <a:pPr>
              <a:buClr>
                <a:schemeClr val="accent3">
                  <a:lumMod val="50000"/>
                </a:schemeClr>
              </a:buClr>
              <a:buSzPct val="75000"/>
            </a:pPr>
            <a:r>
              <a:rPr lang="el-GR" sz="2400" dirty="0"/>
              <a:t>	</a:t>
            </a:r>
            <a:r>
              <a:rPr lang="el-GR" sz="2400" dirty="0" smtClean="0"/>
              <a:t>Στη βιβλιογραφία:</a:t>
            </a:r>
          </a:p>
          <a:p>
            <a:pPr>
              <a:buClr>
                <a:schemeClr val="accent3">
                  <a:lumMod val="50000"/>
                </a:schemeClr>
              </a:buClr>
              <a:buSzPct val="75000"/>
            </a:pPr>
            <a:r>
              <a:rPr lang="el-GR" sz="2400" dirty="0"/>
              <a:t>	</a:t>
            </a:r>
            <a:r>
              <a:rPr lang="el-GR" sz="2400" dirty="0" smtClean="0"/>
              <a:t>-Έρευνες για τη μουσική με δια ζώσης παρεμβάσεις</a:t>
            </a:r>
          </a:p>
          <a:p>
            <a:pPr>
              <a:buClr>
                <a:schemeClr val="accent3">
                  <a:lumMod val="50000"/>
                </a:schemeClr>
              </a:buClr>
              <a:buSzPct val="75000"/>
            </a:pPr>
            <a:r>
              <a:rPr lang="el-GR" sz="2400" dirty="0" smtClean="0"/>
              <a:t>	-Έρευνες για τη μουσική μόνο εξ αποστάσεως</a:t>
            </a:r>
          </a:p>
          <a:p>
            <a:pPr>
              <a:buClr>
                <a:schemeClr val="accent3">
                  <a:lumMod val="50000"/>
                </a:schemeClr>
              </a:buClr>
              <a:buSzPct val="75000"/>
            </a:pPr>
            <a:r>
              <a:rPr lang="el-GR" sz="2400" dirty="0" smtClean="0"/>
              <a:t>	-Έρευνες σε άλλες θεματικές με συμπληρωματική 	  	 </a:t>
            </a:r>
            <a:r>
              <a:rPr lang="el-GR" sz="2400" dirty="0" err="1" smtClean="0"/>
              <a:t>εξΑΕ</a:t>
            </a:r>
            <a:r>
              <a:rPr lang="el-GR" sz="2400" dirty="0" smtClean="0"/>
              <a:t> κυρίως στην Πρωτοβάθμια Εκπαίδευση</a:t>
            </a:r>
            <a:endParaRPr lang="el-GR" sz="2400" dirty="0"/>
          </a:p>
        </p:txBody>
      </p:sp>
      <p:sp>
        <p:nvSpPr>
          <p:cNvPr id="8" name="7 - Ορθογώνιο"/>
          <p:cNvSpPr/>
          <p:nvPr/>
        </p:nvSpPr>
        <p:spPr>
          <a:xfrm>
            <a:off x="431800" y="1979637"/>
            <a:ext cx="9361040" cy="2062103"/>
          </a:xfrm>
          <a:prstGeom prst="rect">
            <a:avLst/>
          </a:prstGeom>
        </p:spPr>
        <p:txBody>
          <a:bodyPr wrap="square">
            <a:spAutoFit/>
          </a:bodyPr>
          <a:lstStyle/>
          <a:p>
            <a:pPr>
              <a:buClr>
                <a:schemeClr val="accent3">
                  <a:lumMod val="50000"/>
                </a:schemeClr>
              </a:buClr>
              <a:buSzPct val="75000"/>
              <a:buFont typeface="Wingdings" pitchFamily="2" charset="2"/>
              <a:buChar char="v"/>
            </a:pPr>
            <a:r>
              <a:rPr lang="el-GR" sz="3200" dirty="0" smtClean="0"/>
              <a:t>Προσπάθεια για υλοποίηση των στόχων του ΑΠΣ</a:t>
            </a:r>
            <a:r>
              <a:rPr lang="el-GR" dirty="0" smtClean="0"/>
              <a:t>. </a:t>
            </a:r>
          </a:p>
          <a:p>
            <a:pPr>
              <a:buClr>
                <a:schemeClr val="accent3">
                  <a:lumMod val="50000"/>
                </a:schemeClr>
              </a:buClr>
              <a:buSzPct val="75000"/>
            </a:pPr>
            <a:r>
              <a:rPr lang="el-GR" dirty="0" smtClean="0"/>
              <a:t>	</a:t>
            </a:r>
            <a:r>
              <a:rPr lang="el-GR" sz="2400" dirty="0" smtClean="0"/>
              <a:t>Με μία προσέγγιση της συμπληρωματικής </a:t>
            </a:r>
            <a:r>
              <a:rPr lang="el-GR" sz="2400" dirty="0" err="1" smtClean="0"/>
              <a:t>εξΑΕ</a:t>
            </a:r>
            <a:r>
              <a:rPr lang="el-GR" sz="2400" dirty="0" smtClean="0"/>
              <a:t> σε:</a:t>
            </a:r>
          </a:p>
          <a:p>
            <a:pPr>
              <a:buClr>
                <a:schemeClr val="accent3">
                  <a:lumMod val="50000"/>
                </a:schemeClr>
              </a:buClr>
              <a:buSzPct val="75000"/>
            </a:pPr>
            <a:r>
              <a:rPr lang="el-GR" sz="2400" dirty="0" smtClean="0"/>
              <a:t>	-σε δημόσιο σχολείο Δευτεροβάθμιας Εκπαίδευσης</a:t>
            </a:r>
          </a:p>
          <a:p>
            <a:pPr>
              <a:buClr>
                <a:schemeClr val="accent3">
                  <a:lumMod val="50000"/>
                </a:schemeClr>
              </a:buClr>
              <a:buSzPct val="75000"/>
            </a:pPr>
            <a:r>
              <a:rPr lang="el-GR" sz="2400" dirty="0" smtClean="0"/>
              <a:t>	-σε πραγματικές συνθήκες διδασκαλίας</a:t>
            </a:r>
          </a:p>
          <a:p>
            <a:pPr>
              <a:buClr>
                <a:schemeClr val="accent3">
                  <a:lumMod val="50000"/>
                </a:schemeClr>
              </a:buClr>
              <a:buSzPct val="75000"/>
            </a:pPr>
            <a:r>
              <a:rPr lang="el-GR" sz="2400" dirty="0" smtClean="0"/>
              <a:t>	-με τα υλικά και τα μέσα του Υπουργείου Παιδείας</a:t>
            </a:r>
            <a:r>
              <a:rPr lang="el-GR" dirty="0" smtClean="0"/>
              <a:t>	</a:t>
            </a:r>
            <a:endParaRPr lang="el-G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CustomShape 1"/>
          <p:cNvSpPr/>
          <p:nvPr/>
        </p:nvSpPr>
        <p:spPr>
          <a:xfrm>
            <a:off x="504000" y="576000"/>
            <a:ext cx="7199280" cy="71928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l-GR" sz="3600" spc="-1" dirty="0" smtClean="0">
                <a:solidFill>
                  <a:srgbClr val="000000"/>
                </a:solidFill>
                <a:latin typeface="Arial"/>
                <a:ea typeface="DejaVu Sans"/>
              </a:rPr>
              <a:t>Στόχος και Ερευνητικά Ερωτήματα</a:t>
            </a:r>
            <a:endParaRPr lang="en-US" sz="3600" b="0" strike="noStrike" spc="-1" dirty="0">
              <a:latin typeface="Arial"/>
            </a:endParaRPr>
          </a:p>
        </p:txBody>
      </p:sp>
      <p:sp>
        <p:nvSpPr>
          <p:cNvPr id="4" name="3 - Ορθογώνιο"/>
          <p:cNvSpPr/>
          <p:nvPr/>
        </p:nvSpPr>
        <p:spPr>
          <a:xfrm>
            <a:off x="503808" y="3635821"/>
            <a:ext cx="8280920" cy="3323987"/>
          </a:xfrm>
          <a:prstGeom prst="rect">
            <a:avLst/>
          </a:prstGeom>
        </p:spPr>
        <p:txBody>
          <a:bodyPr wrap="square">
            <a:spAutoFit/>
          </a:bodyPr>
          <a:lstStyle/>
          <a:p>
            <a:endParaRPr lang="el-GR" dirty="0" smtClean="0"/>
          </a:p>
          <a:p>
            <a:pPr marL="457200" indent="-457200" algn="just">
              <a:buFont typeface="+mj-lt"/>
              <a:buAutoNum type="arabicPeriod"/>
            </a:pPr>
            <a:r>
              <a:rPr lang="el-GR" sz="2400" dirty="0" smtClean="0"/>
              <a:t>Οι γνώσεις που αποκόμισαν οι μαθητές από τις διδακτικές παρεμβάσεις, </a:t>
            </a:r>
          </a:p>
          <a:p>
            <a:pPr marL="457200" indent="-457200" algn="just">
              <a:buFont typeface="+mj-lt"/>
              <a:buAutoNum type="arabicPeriod"/>
            </a:pPr>
            <a:r>
              <a:rPr lang="el-GR" sz="2400" dirty="0" smtClean="0"/>
              <a:t>οι δεξιότητες που ανέπτυξαν με βάση το ΑΠΣ</a:t>
            </a:r>
          </a:p>
          <a:p>
            <a:pPr marL="457200" indent="-457200" algn="just">
              <a:buFont typeface="+mj-lt"/>
              <a:buAutoNum type="arabicPeriod"/>
            </a:pPr>
            <a:r>
              <a:rPr lang="el-GR" sz="2400" dirty="0" smtClean="0"/>
              <a:t>η επίδραση στις στάσεις των μαθητών από την εφαρμογή της συμπληρωματικής </a:t>
            </a:r>
            <a:r>
              <a:rPr lang="el-GR" sz="2400" dirty="0" err="1" smtClean="0"/>
              <a:t>εξΑΕ</a:t>
            </a:r>
            <a:r>
              <a:rPr lang="el-GR" sz="2400" dirty="0" smtClean="0"/>
              <a:t>,</a:t>
            </a:r>
          </a:p>
          <a:p>
            <a:pPr marL="457200" indent="-457200" algn="just">
              <a:buFont typeface="+mj-lt"/>
              <a:buAutoNum type="arabicPeriod"/>
            </a:pPr>
            <a:r>
              <a:rPr lang="el-GR" sz="2400" dirty="0" smtClean="0"/>
              <a:t>οι εντυπώσεις τους από τη διδασκαλία </a:t>
            </a:r>
          </a:p>
          <a:p>
            <a:pPr marL="457200" indent="-457200" algn="just">
              <a:buFont typeface="+mj-lt"/>
              <a:buAutoNum type="arabicPeriod"/>
            </a:pPr>
            <a:r>
              <a:rPr lang="el-GR" sz="2400" dirty="0" smtClean="0"/>
              <a:t>οι εμπειρίες της εκπαιδευτικού από την εφαρμογή της συμπληρωματικής </a:t>
            </a:r>
            <a:r>
              <a:rPr lang="el-GR" sz="2400" dirty="0" err="1" smtClean="0"/>
              <a:t>εξΑΕ</a:t>
            </a:r>
            <a:endParaRPr lang="el-GR" sz="2400" dirty="0"/>
          </a:p>
        </p:txBody>
      </p:sp>
      <p:sp>
        <p:nvSpPr>
          <p:cNvPr id="6" name="5 - TextBox"/>
          <p:cNvSpPr txBox="1"/>
          <p:nvPr/>
        </p:nvSpPr>
        <p:spPr>
          <a:xfrm>
            <a:off x="359792" y="1403573"/>
            <a:ext cx="1944216" cy="523220"/>
          </a:xfrm>
          <a:prstGeom prst="rect">
            <a:avLst/>
          </a:prstGeom>
          <a:noFill/>
        </p:spPr>
        <p:txBody>
          <a:bodyPr wrap="square" rtlCol="0">
            <a:spAutoFit/>
          </a:bodyPr>
          <a:lstStyle/>
          <a:p>
            <a:r>
              <a:rPr lang="el-GR" sz="2800" b="1" dirty="0" smtClean="0"/>
              <a:t>Στόχος</a:t>
            </a:r>
            <a:endParaRPr lang="el-GR" sz="2800" b="1" dirty="0"/>
          </a:p>
        </p:txBody>
      </p:sp>
      <p:sp>
        <p:nvSpPr>
          <p:cNvPr id="8" name="7 - Ορθογώνιο"/>
          <p:cNvSpPr/>
          <p:nvPr/>
        </p:nvSpPr>
        <p:spPr>
          <a:xfrm>
            <a:off x="503808" y="1907629"/>
            <a:ext cx="9073008" cy="1569660"/>
          </a:xfrm>
          <a:prstGeom prst="rect">
            <a:avLst/>
          </a:prstGeom>
        </p:spPr>
        <p:txBody>
          <a:bodyPr wrap="square">
            <a:spAutoFit/>
          </a:bodyPr>
          <a:lstStyle/>
          <a:p>
            <a:pPr algn="just"/>
            <a:r>
              <a:rPr lang="el-GR" sz="2400" dirty="0">
                <a:solidFill>
                  <a:prstClr val="black"/>
                </a:solidFill>
              </a:rPr>
              <a:t>να μελετηθεί η επίδραση της συμπληρωματικής </a:t>
            </a:r>
            <a:r>
              <a:rPr lang="el-GR" sz="2400" dirty="0" err="1">
                <a:solidFill>
                  <a:prstClr val="black"/>
                </a:solidFill>
              </a:rPr>
              <a:t>εξΑΕ</a:t>
            </a:r>
            <a:r>
              <a:rPr lang="el-GR" sz="2400" dirty="0">
                <a:solidFill>
                  <a:prstClr val="black"/>
                </a:solidFill>
              </a:rPr>
              <a:t> σε μία περίπτωση </a:t>
            </a:r>
            <a:r>
              <a:rPr lang="el-GR" sz="2400" dirty="0" err="1">
                <a:solidFill>
                  <a:prstClr val="black"/>
                </a:solidFill>
              </a:rPr>
              <a:t>διαθεματικής</a:t>
            </a:r>
            <a:r>
              <a:rPr lang="el-GR" sz="2400" dirty="0">
                <a:solidFill>
                  <a:prstClr val="black"/>
                </a:solidFill>
              </a:rPr>
              <a:t> διδασκαλίας του μαθήματος της μουσικής στη ΔΕ, </a:t>
            </a:r>
            <a:r>
              <a:rPr lang="el-GR" sz="2400" dirty="0" smtClean="0">
                <a:solidFill>
                  <a:prstClr val="black"/>
                </a:solidFill>
              </a:rPr>
              <a:t>σύμφωνα με τους βασικούς άξονες του ΑΠΣ μουσικής </a:t>
            </a:r>
            <a:r>
              <a:rPr lang="el-GR" sz="2400" dirty="0">
                <a:solidFill>
                  <a:prstClr val="black"/>
                </a:solidFill>
              </a:rPr>
              <a:t>για ακρόαση, εκτέλεση, δημιουργία </a:t>
            </a:r>
            <a:endParaRPr lang="el-GR" dirty="0"/>
          </a:p>
        </p:txBody>
      </p:sp>
      <p:sp>
        <p:nvSpPr>
          <p:cNvPr id="9" name="8 - TextBox"/>
          <p:cNvSpPr txBox="1"/>
          <p:nvPr/>
        </p:nvSpPr>
        <p:spPr>
          <a:xfrm>
            <a:off x="359792" y="3491805"/>
            <a:ext cx="4752528" cy="523220"/>
          </a:xfrm>
          <a:prstGeom prst="rect">
            <a:avLst/>
          </a:prstGeom>
          <a:noFill/>
        </p:spPr>
        <p:txBody>
          <a:bodyPr wrap="square" rtlCol="0">
            <a:spAutoFit/>
          </a:bodyPr>
          <a:lstStyle/>
          <a:p>
            <a:r>
              <a:rPr lang="el-GR" sz="2800" b="1" dirty="0" smtClean="0"/>
              <a:t>Τα ερευνητικά ερωτήματα</a:t>
            </a:r>
            <a:endParaRPr lang="el-GR" sz="2800" b="1" dirty="0"/>
          </a:p>
        </p:txBody>
      </p:sp>
    </p:spTree>
  </p:cSld>
  <p:clrMapOvr>
    <a:masterClrMapping/>
  </p:clrMapOvr>
  <mc:AlternateContent xmlns:mc="http://schemas.openxmlformats.org/markup-compatibility/2006">
    <mc:Choice xmlns="" xmlns:p14="http://schemas.microsoft.com/office/powerpoint/2010/main" xmlns:p15="http://schemas.microsoft.com/office/powerpoint/2012/main"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CustomShape 1"/>
          <p:cNvSpPr/>
          <p:nvPr/>
        </p:nvSpPr>
        <p:spPr>
          <a:xfrm>
            <a:off x="431800" y="755501"/>
            <a:ext cx="7199280" cy="648072"/>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l-GR" sz="3200" spc="-1" dirty="0" smtClean="0">
                <a:solidFill>
                  <a:srgbClr val="000000"/>
                </a:solidFill>
                <a:latin typeface="Arial"/>
                <a:ea typeface="DejaVu Sans"/>
              </a:rPr>
              <a:t>Σχεδιασμός διδακτικής παρέμβασης</a:t>
            </a:r>
            <a:r>
              <a:rPr dirty="0"/>
              <a:t/>
            </a:r>
            <a:br>
              <a:rPr dirty="0"/>
            </a:br>
            <a:endParaRPr lang="en-US" sz="3600" b="0" strike="noStrike" spc="-1" dirty="0">
              <a:latin typeface="Arial"/>
            </a:endParaRPr>
          </a:p>
        </p:txBody>
      </p:sp>
      <p:sp>
        <p:nvSpPr>
          <p:cNvPr id="85" name="CustomShape 2"/>
          <p:cNvSpPr/>
          <p:nvPr/>
        </p:nvSpPr>
        <p:spPr>
          <a:xfrm>
            <a:off x="504000" y="1800000"/>
            <a:ext cx="9071280" cy="4383720"/>
          </a:xfrm>
          <a:prstGeom prst="rect">
            <a:avLst/>
          </a:prstGeom>
          <a:noFill/>
          <a:ln>
            <a:noFill/>
          </a:ln>
        </p:spPr>
        <p:style>
          <a:lnRef idx="0">
            <a:scrgbClr r="0" g="0" b="0"/>
          </a:lnRef>
          <a:fillRef idx="0">
            <a:scrgbClr r="0" g="0" b="0"/>
          </a:fillRef>
          <a:effectRef idx="0">
            <a:scrgbClr r="0" g="0" b="0"/>
          </a:effectRef>
          <a:fontRef idx="minor"/>
        </p:style>
        <p:txBody>
          <a:bodyPr lIns="0" tIns="0" rIns="0" bIns="0">
            <a:noAutofit/>
          </a:bodyPr>
          <a:lstStyle/>
          <a:p>
            <a:pPr marL="432000" indent="-323280">
              <a:lnSpc>
                <a:spcPct val="100000"/>
              </a:lnSpc>
              <a:spcAft>
                <a:spcPts val="1417"/>
              </a:spcAft>
              <a:buClr>
                <a:srgbClr val="99CC66"/>
              </a:buClr>
              <a:buSzPct val="45000"/>
              <a:buFont typeface="Wingdings" charset="2"/>
              <a:buChar char=""/>
            </a:pPr>
            <a:r>
              <a:rPr lang="el-GR" sz="1600" dirty="0" smtClean="0"/>
              <a:t>  </a:t>
            </a:r>
            <a:endParaRPr lang="en-US" sz="1600" b="0" strike="noStrike" spc="-1" dirty="0">
              <a:latin typeface="Arial"/>
            </a:endParaRPr>
          </a:p>
        </p:txBody>
      </p:sp>
      <p:sp>
        <p:nvSpPr>
          <p:cNvPr id="6" name="5 - Ορθογώνιο"/>
          <p:cNvSpPr/>
          <p:nvPr/>
        </p:nvSpPr>
        <p:spPr>
          <a:xfrm>
            <a:off x="575816" y="1691605"/>
            <a:ext cx="8352928" cy="5816977"/>
          </a:xfrm>
          <a:prstGeom prst="rect">
            <a:avLst/>
          </a:prstGeom>
        </p:spPr>
        <p:txBody>
          <a:bodyPr wrap="square">
            <a:spAutoFit/>
          </a:bodyPr>
          <a:lstStyle/>
          <a:p>
            <a:pPr algn="just"/>
            <a:r>
              <a:rPr lang="el-GR" sz="2400" dirty="0" smtClean="0"/>
              <a:t>Το ερευνητικό σχέδιο περιλαμβάνει έξι διδακτικές παρεμβάσεις, ο σχεδιασμός και το πλαίσιο των οποίων βασίστηκε στις ακόλουθες θεωρίες:</a:t>
            </a:r>
          </a:p>
          <a:p>
            <a:pPr algn="just"/>
            <a:endParaRPr lang="el-GR" sz="2400" dirty="0" smtClean="0"/>
          </a:p>
          <a:p>
            <a:pPr algn="just">
              <a:buFont typeface="Arial" pitchFamily="34" charset="0"/>
              <a:buChar char="•"/>
            </a:pPr>
            <a:r>
              <a:rPr lang="el-GR" sz="2400" dirty="0" smtClean="0"/>
              <a:t>η συμπληρωματική σχολική </a:t>
            </a:r>
            <a:r>
              <a:rPr lang="el-GR" sz="2400" dirty="0" err="1" smtClean="0"/>
              <a:t>εξΑΕ</a:t>
            </a:r>
            <a:r>
              <a:rPr lang="el-GR" sz="2400" dirty="0" smtClean="0"/>
              <a:t>, συντελείται παράλληλα ενισχύοντας το συμβατικό σχολείο με τη βοήθεια των μεθόδων της αυτόνομης </a:t>
            </a:r>
            <a:r>
              <a:rPr lang="el-GR" sz="2400" dirty="0" err="1" smtClean="0"/>
              <a:t>εξΑΕ</a:t>
            </a:r>
            <a:r>
              <a:rPr lang="el-GR" sz="2400" dirty="0" smtClean="0"/>
              <a:t> (</a:t>
            </a:r>
            <a:r>
              <a:rPr lang="el-GR" sz="2400" dirty="0" err="1" smtClean="0"/>
              <a:t>Μίμινου</a:t>
            </a:r>
            <a:r>
              <a:rPr lang="el-GR" sz="2400" dirty="0" smtClean="0"/>
              <a:t> και </a:t>
            </a:r>
            <a:r>
              <a:rPr lang="el-GR" sz="2400" dirty="0" err="1" smtClean="0"/>
              <a:t>Σπανακά</a:t>
            </a:r>
            <a:r>
              <a:rPr lang="el-GR" sz="2400" dirty="0" smtClean="0"/>
              <a:t>, 2013)</a:t>
            </a:r>
          </a:p>
          <a:p>
            <a:pPr algn="just"/>
            <a:r>
              <a:rPr lang="el-GR" sz="2400" dirty="0" smtClean="0"/>
              <a:t> </a:t>
            </a:r>
          </a:p>
          <a:p>
            <a:pPr algn="just">
              <a:buFont typeface="Arial" pitchFamily="34" charset="0"/>
              <a:buChar char="•"/>
            </a:pPr>
            <a:r>
              <a:rPr lang="el-GR" sz="2400" dirty="0" smtClean="0"/>
              <a:t>στις μορφές που ορίζει ο Αναστασιάδης (2014) στις οποίες περιλαμβάνεται η δια ζώσης διδασκαλία μέσα στην τάξη με τη χρήση εκπαιδευτικής τεχνολογίας οποιασδήποτε μορφής και ακόμη ο συνδυασμός ή η ανάμειξη διδακτικής τεχνολογίας σε πραγματικές εργασιακές συνθήκες.</a:t>
            </a:r>
          </a:p>
          <a:p>
            <a:pPr>
              <a:buFont typeface="Arial" pitchFamily="34" charset="0"/>
              <a:buChar char="•"/>
            </a:pPr>
            <a:endParaRPr lang="el-GR" sz="2400" dirty="0" smtClean="0"/>
          </a:p>
          <a:p>
            <a:endParaRPr lang="el-GR" dirty="0" smtClean="0"/>
          </a:p>
          <a:p>
            <a:endParaRPr lang="el-GR" dirty="0"/>
          </a:p>
        </p:txBody>
      </p:sp>
    </p:spTree>
  </p:cSld>
  <p:clrMapOvr>
    <a:masterClrMapping/>
  </p:clrMapOvr>
  <mc:AlternateContent xmlns:mc="http://schemas.openxmlformats.org/markup-compatibility/2006">
    <mc:Choice xmlns="" xmlns:p14="http://schemas.microsoft.com/office/powerpoint/2010/main" xmlns:p15="http://schemas.microsoft.com/office/powerpoint/2012/main"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p:nvPr>
        </p:nvSpPr>
        <p:spPr>
          <a:xfrm>
            <a:off x="431800" y="1403573"/>
            <a:ext cx="9072000" cy="5688632"/>
          </a:xfrm>
        </p:spPr>
        <p:txBody>
          <a:bodyPr/>
          <a:lstStyle/>
          <a:p>
            <a:pPr algn="just">
              <a:buFont typeface="Arial" pitchFamily="34" charset="0"/>
              <a:buChar char="•"/>
            </a:pPr>
            <a:r>
              <a:rPr lang="el-GR" sz="2400" dirty="0" smtClean="0"/>
              <a:t>στο </a:t>
            </a:r>
            <a:r>
              <a:rPr lang="el-GR" sz="2400" dirty="0"/>
              <a:t>παιδαγωγικό πλαίσιο της εξ αποστάσεως μουσικής </a:t>
            </a:r>
            <a:r>
              <a:rPr lang="el-GR" sz="2400" dirty="0" smtClean="0"/>
              <a:t>εκπαίδευσης: η </a:t>
            </a:r>
            <a:r>
              <a:rPr lang="el-GR" sz="2400" dirty="0"/>
              <a:t>μουσική είναι ένα μάθημα οπτικοακουστικό, εργαστηριακό, βιωματικό. Η παραδοσιακή διδασκαλία εμπλουτίζεται με την αξιοποίηση των ΤΠΕ για να διατηρηθεί ο δημιουργικός χαρακτήρας του </a:t>
            </a:r>
            <a:r>
              <a:rPr lang="el-GR" sz="2400" dirty="0" smtClean="0"/>
              <a:t>μαθήματος με συνεργατικό τρόπο. (</a:t>
            </a:r>
            <a:r>
              <a:rPr lang="el-GR" sz="2400" dirty="0" err="1" smtClean="0"/>
              <a:t>Μπαταφάκη</a:t>
            </a:r>
            <a:r>
              <a:rPr lang="el-GR" sz="2400" dirty="0" smtClean="0"/>
              <a:t>,</a:t>
            </a:r>
            <a:r>
              <a:rPr lang="el-GR" sz="2400" dirty="0"/>
              <a:t> </a:t>
            </a:r>
            <a:r>
              <a:rPr lang="el-GR" sz="2400" dirty="0" smtClean="0"/>
              <a:t>2020) </a:t>
            </a:r>
          </a:p>
          <a:p>
            <a:pPr algn="just">
              <a:buFont typeface="Arial" pitchFamily="34" charset="0"/>
              <a:buChar char="•"/>
            </a:pPr>
            <a:endParaRPr lang="el-GR" sz="2400" dirty="0" smtClean="0"/>
          </a:p>
          <a:p>
            <a:pPr algn="just">
              <a:buFont typeface="Arial" pitchFamily="34" charset="0"/>
              <a:buChar char="•"/>
            </a:pPr>
            <a:r>
              <a:rPr lang="el-GR" sz="2400" dirty="0" smtClean="0"/>
              <a:t>Οι ΤΠΕ συμβάλλουν με </a:t>
            </a:r>
            <a:r>
              <a:rPr lang="el-GR" sz="2400" dirty="0"/>
              <a:t>φυσικό τρόπο </a:t>
            </a:r>
            <a:r>
              <a:rPr lang="el-GR" sz="2400" dirty="0" smtClean="0"/>
              <a:t>στην κατανόηση της σχέσης ανάμεσα </a:t>
            </a:r>
            <a:r>
              <a:rPr lang="el-GR" sz="2400" dirty="0"/>
              <a:t>στη μουσική και στις άλλες ειδικότητες, δηλαδή το κοινωνικό, ιστορικό και πολιτισμικό πλαίσιο στο οποίο η μουσική συντελείται. </a:t>
            </a:r>
            <a:endParaRPr lang="el-GR" sz="2400" dirty="0" smtClean="0"/>
          </a:p>
          <a:p>
            <a:pPr algn="just">
              <a:buFont typeface="Arial" pitchFamily="34" charset="0"/>
              <a:buChar char="•"/>
            </a:pPr>
            <a:endParaRPr lang="el-GR" sz="2400" dirty="0"/>
          </a:p>
          <a:p>
            <a:pPr>
              <a:buFont typeface="Arial" pitchFamily="34" charset="0"/>
              <a:buChar char="•"/>
            </a:pPr>
            <a:r>
              <a:rPr lang="el-GR" sz="2400" dirty="0" smtClean="0"/>
              <a:t>Στο ΑΠΣ μουσικής για την δια ζώσης διδασκαλία – 3 άξονες</a:t>
            </a:r>
            <a:endParaRPr lang="el-G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CustomShape 1"/>
          <p:cNvSpPr/>
          <p:nvPr/>
        </p:nvSpPr>
        <p:spPr>
          <a:xfrm>
            <a:off x="504000" y="424080"/>
            <a:ext cx="7199280" cy="102348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l-GR" sz="3600" spc="-1" dirty="0" smtClean="0">
                <a:solidFill>
                  <a:srgbClr val="000000"/>
                </a:solidFill>
              </a:rPr>
              <a:t>Μεθοδολογία της έρευνας</a:t>
            </a:r>
            <a:r>
              <a:rPr lang="en-US" sz="3600" spc="-1" dirty="0" smtClean="0">
                <a:solidFill>
                  <a:srgbClr val="000000"/>
                </a:solidFill>
              </a:rPr>
              <a:t> </a:t>
            </a:r>
            <a:r>
              <a:rPr dirty="0"/>
              <a:t/>
            </a:r>
            <a:br>
              <a:rPr dirty="0"/>
            </a:br>
            <a:endParaRPr lang="en-US" sz="3600" b="0" strike="noStrike" spc="-1" dirty="0">
              <a:latin typeface="Arial"/>
            </a:endParaRPr>
          </a:p>
        </p:txBody>
      </p:sp>
      <p:sp>
        <p:nvSpPr>
          <p:cNvPr id="88" name="CustomShape 2"/>
          <p:cNvSpPr/>
          <p:nvPr/>
        </p:nvSpPr>
        <p:spPr>
          <a:xfrm>
            <a:off x="504000" y="1799999"/>
            <a:ext cx="9071280" cy="5076181"/>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fontScale="93500"/>
          </a:bodyPr>
          <a:lstStyle/>
          <a:p>
            <a:pPr marL="432000" indent="-323280">
              <a:lnSpc>
                <a:spcPct val="100000"/>
              </a:lnSpc>
              <a:spcAft>
                <a:spcPts val="1417"/>
              </a:spcAft>
              <a:buClr>
                <a:srgbClr val="99CC66"/>
              </a:buClr>
              <a:buSzPct val="45000"/>
              <a:buFont typeface="Wingdings" charset="2"/>
              <a:buChar char=""/>
            </a:pPr>
            <a:r>
              <a:rPr lang="el-GR" sz="2800" dirty="0" smtClean="0"/>
              <a:t>η ερευνητική διαδικασία βασίζεται σε μία μελέτη περίπτωσης η οποία αξιοποιεί τον συνδυασμό ποσοτικής και ποιοτικής έρευνας</a:t>
            </a:r>
          </a:p>
          <a:p>
            <a:pPr marL="432000" indent="-323280">
              <a:lnSpc>
                <a:spcPct val="100000"/>
              </a:lnSpc>
              <a:spcAft>
                <a:spcPts val="1417"/>
              </a:spcAft>
              <a:buClr>
                <a:srgbClr val="99CC66"/>
              </a:buClr>
              <a:buSzPct val="45000"/>
              <a:buFont typeface="Wingdings" charset="2"/>
              <a:buChar char=""/>
            </a:pPr>
            <a:r>
              <a:rPr lang="el-GR" sz="2800" dirty="0" smtClean="0"/>
              <a:t>το δείγμα: η Α’ Γυμνασίου του 2</a:t>
            </a:r>
            <a:r>
              <a:rPr lang="el-GR" sz="2800" baseline="30000" dirty="0" smtClean="0"/>
              <a:t>ου</a:t>
            </a:r>
            <a:r>
              <a:rPr lang="el-GR" sz="2800" dirty="0" smtClean="0"/>
              <a:t> γυμνασίου Κω, 49 μαθητές (27 μαθητές από άλλες χώρες, 16 με μαθησιακές δυσκολίες, 24 αγόρια και 25 κορίτσια)</a:t>
            </a:r>
          </a:p>
          <a:p>
            <a:pPr marL="432000" indent="-323280">
              <a:lnSpc>
                <a:spcPct val="100000"/>
              </a:lnSpc>
              <a:spcAft>
                <a:spcPts val="1417"/>
              </a:spcAft>
              <a:buClr>
                <a:srgbClr val="99CC66"/>
              </a:buClr>
              <a:buSzPct val="45000"/>
              <a:buFont typeface="Wingdings" charset="2"/>
              <a:buChar char=""/>
            </a:pPr>
            <a:r>
              <a:rPr lang="el-GR" sz="2800" dirty="0" smtClean="0"/>
              <a:t>τα εργαλεία συλλογής δεδομένων :</a:t>
            </a:r>
          </a:p>
          <a:p>
            <a:pPr marL="432000" indent="-323280">
              <a:lnSpc>
                <a:spcPct val="100000"/>
              </a:lnSpc>
              <a:spcAft>
                <a:spcPts val="1417"/>
              </a:spcAft>
              <a:buClr>
                <a:srgbClr val="99CC66"/>
              </a:buClr>
              <a:buSzPct val="45000"/>
            </a:pPr>
            <a:r>
              <a:rPr lang="el-GR" sz="2800" dirty="0" smtClean="0"/>
              <a:t>	-δύο ερωτηματολόγια, </a:t>
            </a:r>
          </a:p>
          <a:p>
            <a:pPr marL="432000" indent="-323280">
              <a:lnSpc>
                <a:spcPct val="100000"/>
              </a:lnSpc>
              <a:spcAft>
                <a:spcPts val="1417"/>
              </a:spcAft>
              <a:buClr>
                <a:srgbClr val="99CC66"/>
              </a:buClr>
              <a:buSzPct val="45000"/>
            </a:pPr>
            <a:r>
              <a:rPr lang="el-GR" sz="2800" dirty="0" smtClean="0"/>
              <a:t>	-παρατήρηση και καταγραφή διδακτικών παρεμβάσεων</a:t>
            </a:r>
          </a:p>
          <a:p>
            <a:pPr marL="432000" indent="-323280">
              <a:lnSpc>
                <a:spcPct val="100000"/>
              </a:lnSpc>
              <a:spcAft>
                <a:spcPts val="1417"/>
              </a:spcAft>
              <a:buClr>
                <a:srgbClr val="99CC66"/>
              </a:buClr>
              <a:buSzPct val="45000"/>
            </a:pPr>
            <a:r>
              <a:rPr lang="el-GR" sz="2800" dirty="0" smtClean="0"/>
              <a:t>	-δύο συνεντεύξεις</a:t>
            </a:r>
          </a:p>
        </p:txBody>
      </p:sp>
    </p:spTree>
  </p:cSld>
  <p:clrMapOvr>
    <a:masterClrMapping/>
  </p:clrMapOvr>
  <mc:AlternateContent xmlns:mc="http://schemas.openxmlformats.org/markup-compatibility/2006">
    <mc:Choice xmlns="" xmlns:p14="http://schemas.microsoft.com/office/powerpoint/2010/main" xmlns:p15="http://schemas.microsoft.com/office/powerpoint/2012/main"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z="3200" dirty="0" smtClean="0"/>
              <a:t>Μέθοδος επεξεργασίας δεδομένων</a:t>
            </a:r>
            <a:r>
              <a:rPr lang="en-US" b="0" strike="noStrike" spc="-1" dirty="0" smtClean="0">
                <a:latin typeface="Arial"/>
              </a:rPr>
              <a:t/>
            </a:r>
            <a:br>
              <a:rPr lang="en-US" b="0" strike="noStrike" spc="-1" dirty="0" smtClean="0">
                <a:latin typeface="Arial"/>
              </a:rPr>
            </a:br>
            <a:endParaRPr lang="el-GR" dirty="0"/>
          </a:p>
        </p:txBody>
      </p:sp>
      <p:sp>
        <p:nvSpPr>
          <p:cNvPr id="4" name="3 - TextBox"/>
          <p:cNvSpPr txBox="1"/>
          <p:nvPr/>
        </p:nvSpPr>
        <p:spPr>
          <a:xfrm>
            <a:off x="503808" y="1691605"/>
            <a:ext cx="8496944" cy="4893647"/>
          </a:xfrm>
          <a:prstGeom prst="rect">
            <a:avLst/>
          </a:prstGeom>
          <a:noFill/>
        </p:spPr>
        <p:txBody>
          <a:bodyPr wrap="square" rtlCol="0">
            <a:spAutoFit/>
          </a:bodyPr>
          <a:lstStyle/>
          <a:p>
            <a:pPr algn="just">
              <a:buFont typeface="Arial" pitchFamily="34" charset="0"/>
              <a:buChar char="•"/>
            </a:pPr>
            <a:r>
              <a:rPr lang="el-GR" dirty="0" smtClean="0"/>
              <a:t> </a:t>
            </a:r>
            <a:r>
              <a:rPr lang="el-GR" sz="2400" dirty="0" smtClean="0"/>
              <a:t>Μεθοδολογική </a:t>
            </a:r>
            <a:r>
              <a:rPr lang="el-GR" sz="2400" dirty="0" err="1" smtClean="0"/>
              <a:t>τριγωνοποίηση</a:t>
            </a:r>
            <a:r>
              <a:rPr lang="el-GR" sz="2400" dirty="0" smtClean="0"/>
              <a:t> στην ανάλυση και επεξεργασία των δεδομένων, με αξιοποίηση ποσοτικών και ποιοτικών προσεγγίσεων</a:t>
            </a:r>
          </a:p>
          <a:p>
            <a:pPr algn="just">
              <a:buFont typeface="Arial" pitchFamily="34" charset="0"/>
              <a:buChar char="•"/>
            </a:pPr>
            <a:r>
              <a:rPr lang="el-GR" sz="2400" dirty="0" smtClean="0"/>
              <a:t>Η ανάλυση των δεδομένων των δύο ερωτηματολογίων και η διεξαγωγή των αποτελεσμάτων έγινε με το στατιστικό λογισμικό πρόγραμμα </a:t>
            </a:r>
            <a:r>
              <a:rPr lang="en-US" sz="2400" dirty="0" smtClean="0"/>
              <a:t>IBM S</a:t>
            </a:r>
            <a:r>
              <a:rPr lang="el-GR" sz="2400" dirty="0" smtClean="0"/>
              <a:t>.</a:t>
            </a:r>
            <a:r>
              <a:rPr lang="en-US" sz="2400" dirty="0" smtClean="0"/>
              <a:t>P</a:t>
            </a:r>
            <a:r>
              <a:rPr lang="el-GR" sz="2400" dirty="0" smtClean="0"/>
              <a:t>.</a:t>
            </a:r>
            <a:r>
              <a:rPr lang="en-US" sz="2400" dirty="0" smtClean="0"/>
              <a:t>S</a:t>
            </a:r>
            <a:r>
              <a:rPr lang="el-GR" sz="2400" dirty="0" smtClean="0"/>
              <a:t>.</a:t>
            </a:r>
            <a:r>
              <a:rPr lang="en-US" sz="2400" dirty="0" smtClean="0"/>
              <a:t>S</a:t>
            </a:r>
            <a:r>
              <a:rPr lang="el-GR" sz="2400" dirty="0" smtClean="0"/>
              <a:t>. 25.0, χρησιμοποιώντας την </a:t>
            </a:r>
            <a:r>
              <a:rPr lang="el-GR" sz="2400" dirty="0" smtClean="0"/>
              <a:t>περιγραφική</a:t>
            </a:r>
            <a:r>
              <a:rPr lang="el-GR" sz="2400" dirty="0" smtClean="0"/>
              <a:t> </a:t>
            </a:r>
            <a:r>
              <a:rPr lang="el-GR" sz="2400" dirty="0" smtClean="0"/>
              <a:t>μέθοδο</a:t>
            </a:r>
          </a:p>
          <a:p>
            <a:pPr algn="just">
              <a:buFont typeface="Arial" pitchFamily="34" charset="0"/>
              <a:buChar char="•"/>
            </a:pPr>
            <a:r>
              <a:rPr lang="el-GR" sz="2400" dirty="0" smtClean="0"/>
              <a:t> </a:t>
            </a:r>
            <a:r>
              <a:rPr lang="el-GR" sz="2400" dirty="0" smtClean="0"/>
              <a:t>Κατάρτιση συγκριτικών πινάκων με τις διαφορές των μέσων όρων</a:t>
            </a:r>
            <a:endParaRPr lang="el-GR" sz="2400" dirty="0" smtClean="0"/>
          </a:p>
          <a:p>
            <a:pPr algn="just">
              <a:buFont typeface="Arial" pitchFamily="34" charset="0"/>
              <a:buChar char="•"/>
            </a:pPr>
            <a:r>
              <a:rPr lang="el-GR" sz="2400" dirty="0" smtClean="0"/>
              <a:t>Τα ποιοτικά δεδομένα (παρατήρηση, συνεντεύξεις) μελετήθηκαν και αναλύθηκαν από την εκπαιδευτικό-ερευνήτρια</a:t>
            </a:r>
          </a:p>
          <a:p>
            <a:pPr>
              <a:buFont typeface="Arial" pitchFamily="34" charset="0"/>
              <a:buChar char="•"/>
            </a:pPr>
            <a:endParaRPr lang="el-GR"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CustomShape 1"/>
          <p:cNvSpPr/>
          <p:nvPr/>
        </p:nvSpPr>
        <p:spPr>
          <a:xfrm>
            <a:off x="503808" y="755501"/>
            <a:ext cx="7199280" cy="835477"/>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l-GR" sz="3600" b="0" strike="noStrike" spc="-1" dirty="0" smtClean="0">
                <a:solidFill>
                  <a:srgbClr val="000000"/>
                </a:solidFill>
                <a:latin typeface="Arial"/>
                <a:ea typeface="DejaVu Sans"/>
              </a:rPr>
              <a:t>Αποτελέσματα</a:t>
            </a:r>
            <a:r>
              <a:rPr sz="3600" dirty="0"/>
              <a:t/>
            </a:r>
            <a:br>
              <a:rPr sz="3600" dirty="0"/>
            </a:br>
            <a:endParaRPr lang="en-US" sz="3600" b="0" strike="noStrike" spc="-1" dirty="0">
              <a:latin typeface="Arial"/>
            </a:endParaRPr>
          </a:p>
        </p:txBody>
      </p:sp>
      <p:sp>
        <p:nvSpPr>
          <p:cNvPr id="3" name="2 - Ορθογώνιο"/>
          <p:cNvSpPr/>
          <p:nvPr/>
        </p:nvSpPr>
        <p:spPr>
          <a:xfrm>
            <a:off x="287784" y="1979637"/>
            <a:ext cx="9216107" cy="4678204"/>
          </a:xfrm>
          <a:prstGeom prst="rect">
            <a:avLst/>
          </a:prstGeom>
        </p:spPr>
        <p:txBody>
          <a:bodyPr wrap="square">
            <a:spAutoFit/>
          </a:bodyPr>
          <a:lstStyle/>
          <a:p>
            <a:pPr lvl="0" algn="just">
              <a:buFont typeface="Arial" pitchFamily="34" charset="0"/>
              <a:buChar char="•"/>
            </a:pPr>
            <a:r>
              <a:rPr lang="el-GR" sz="2800" dirty="0" smtClean="0"/>
              <a:t>η κατακόρυφη αύξηση των γνώσεων των μαθητών μετά την εφαρμογή της συμπληρωματικής </a:t>
            </a:r>
            <a:r>
              <a:rPr lang="el-GR" sz="2800" dirty="0" err="1" smtClean="0"/>
              <a:t>εξΑΕ</a:t>
            </a:r>
            <a:r>
              <a:rPr lang="el-GR" sz="2800" dirty="0" smtClean="0"/>
              <a:t>, </a:t>
            </a:r>
          </a:p>
          <a:p>
            <a:pPr lvl="0" algn="just"/>
            <a:endParaRPr lang="el-GR" sz="2800" dirty="0" smtClean="0"/>
          </a:p>
          <a:p>
            <a:pPr lvl="0" algn="just">
              <a:buFont typeface="Arial" pitchFamily="34" charset="0"/>
              <a:buChar char="•"/>
            </a:pPr>
            <a:r>
              <a:rPr lang="el-GR" sz="2800" dirty="0" smtClean="0"/>
              <a:t>οι δεξιότητες στις ΤΠΕ και οι ψηφιακές δεξιότητες παρουσίασαν σημαντική άνοδο,</a:t>
            </a:r>
          </a:p>
          <a:p>
            <a:pPr lvl="0" algn="just">
              <a:buFont typeface="Arial" pitchFamily="34" charset="0"/>
              <a:buChar char="•"/>
            </a:pPr>
            <a:endParaRPr lang="el-GR" sz="2800" dirty="0" smtClean="0"/>
          </a:p>
          <a:p>
            <a:pPr lvl="0" algn="just">
              <a:buFont typeface="Arial" pitchFamily="34" charset="0"/>
              <a:buChar char="•"/>
            </a:pPr>
            <a:r>
              <a:rPr lang="el-GR" sz="2800" dirty="0" smtClean="0"/>
              <a:t>οι εντυπώσεις των μαθητών από τη διδασκαλία δείχνουν ότι τους άρεσε το μάθημα της μουσικής και οι ομαδικές δραστηριότητες σε αυτό, ωστόσο κάποιοι δυσκολεύτηκαν στην συνεργασία τους με τους συμμαθητές τους.</a:t>
            </a:r>
          </a:p>
          <a:p>
            <a:pPr lvl="0"/>
            <a:r>
              <a:rPr lang="el-GR" dirty="0" smtClean="0"/>
              <a:t>.</a:t>
            </a:r>
            <a:endParaRPr lang="el-GR" dirty="0"/>
          </a:p>
        </p:txBody>
      </p:sp>
    </p:spTree>
  </p:cSld>
  <p:clrMapOvr>
    <a:masterClrMapping/>
  </p:clrMapOvr>
  <mc:AlternateContent xmlns:mc="http://schemas.openxmlformats.org/markup-compatibility/2006">
    <mc:Choice xmlns="" xmlns:p14="http://schemas.microsoft.com/office/powerpoint/2010/main" xmlns:p15="http://schemas.microsoft.com/office/powerpoint/2012/main"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CustomShape 2"/>
          <p:cNvSpPr/>
          <p:nvPr/>
        </p:nvSpPr>
        <p:spPr>
          <a:xfrm>
            <a:off x="504000" y="1799999"/>
            <a:ext cx="9071280" cy="5148189"/>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fontScale="85000" lnSpcReduction="20000"/>
          </a:bodyPr>
          <a:lstStyle/>
          <a:p>
            <a:pPr lvl="0" algn="just">
              <a:buFont typeface="Arial" pitchFamily="34" charset="0"/>
              <a:buChar char="•"/>
            </a:pPr>
            <a:r>
              <a:rPr lang="el-GR" sz="2800" dirty="0" smtClean="0"/>
              <a:t>Οι στάσεις των μαθητών για τις δραστηριότητες που γίνονται στο μάθημα της μουσικής στη συντριπτική τους πλειοψηφία είναι θετικές. Παρατηρήθηκε κάποια απόκλιση στο βαθμό δυσκολίας των δραστηριοτήτων και στον φόβο για την παρουσίαση του τελικού αποτελεσμάτων των εργασιών.</a:t>
            </a:r>
          </a:p>
          <a:p>
            <a:pPr lvl="0" algn="just"/>
            <a:endParaRPr lang="el-GR" sz="2800" dirty="0" smtClean="0"/>
          </a:p>
          <a:p>
            <a:pPr algn="just">
              <a:buFont typeface="Arial" pitchFamily="34" charset="0"/>
              <a:buChar char="•"/>
            </a:pPr>
            <a:r>
              <a:rPr lang="el-GR" sz="2800" dirty="0" smtClean="0"/>
              <a:t>Οι εντυπώσεις της εκπαιδευτικού από την εφαρμογή της συμπληρωματικής </a:t>
            </a:r>
            <a:r>
              <a:rPr lang="el-GR" sz="2800" dirty="0" err="1" smtClean="0"/>
              <a:t>εξΑΕ</a:t>
            </a:r>
            <a:r>
              <a:rPr lang="el-GR" sz="2800" dirty="0" smtClean="0"/>
              <a:t> είναι ότι: </a:t>
            </a:r>
          </a:p>
          <a:p>
            <a:pPr algn="just"/>
            <a:r>
              <a:rPr lang="el-GR" sz="2800" dirty="0" smtClean="0"/>
              <a:t>1.διαθεματικότητα και την καθολικότητα των γνώσεων σε βάθος, 2.ξεπέρασε τα στενά πλαίσια της σχολικής αίθουσας και του </a:t>
            </a:r>
            <a:r>
              <a:rPr lang="el-GR" sz="2800" dirty="0" err="1" smtClean="0"/>
              <a:t>μονόωρου</a:t>
            </a:r>
            <a:r>
              <a:rPr lang="el-GR" sz="2800" dirty="0" smtClean="0"/>
              <a:t> μαθήματος</a:t>
            </a:r>
          </a:p>
          <a:p>
            <a:pPr algn="just"/>
            <a:r>
              <a:rPr lang="el-GR" sz="2800" dirty="0" smtClean="0"/>
              <a:t>3.οι μαθητές ανέπτυξαν ιδιαίτερο ενδιαφέρον, ασχολήθηκαν με τις δραστηριότητες στον δικό τους χρόνο και ρυθμό, υπήρξε αλληλεπίδραση μεταξύ τους, ανέπτυξαν την κριτική τους ικανότητα και πλήθος άλλων δεξιοτήτων εκπληρώνοντας έτσι τους στόχους που θέτει το Δ.Ε.Π.Π.Σ. Μουσικής.</a:t>
            </a:r>
            <a:endParaRPr lang="en-US" sz="2600" b="0" strike="noStrike" spc="-1" dirty="0">
              <a:latin typeface="Arial"/>
            </a:endParaRPr>
          </a:p>
        </p:txBody>
      </p:sp>
    </p:spTree>
  </p:cSld>
  <p:clrMapOvr>
    <a:masterClrMapping/>
  </p:clrMapOvr>
  <mc:AlternateContent xmlns:mc="http://schemas.openxmlformats.org/markup-compatibility/2006">
    <mc:Choice xmlns="" xmlns:p14="http://schemas.microsoft.com/office/powerpoint/2010/main" xmlns:p15="http://schemas.microsoft.com/office/powerpoint/2012/main"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CustomShape 1"/>
          <p:cNvSpPr/>
          <p:nvPr/>
        </p:nvSpPr>
        <p:spPr>
          <a:xfrm>
            <a:off x="504000" y="576000"/>
            <a:ext cx="7199280" cy="71928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l-GR" sz="3600" b="0" strike="noStrike" spc="-1" dirty="0" smtClean="0">
                <a:solidFill>
                  <a:srgbClr val="000000"/>
                </a:solidFill>
                <a:latin typeface="Arial"/>
                <a:ea typeface="DejaVu Sans"/>
              </a:rPr>
              <a:t>Συμπεράσματα</a:t>
            </a:r>
            <a:endParaRPr lang="en-US" sz="3600" b="0" strike="noStrike" spc="-1" dirty="0">
              <a:latin typeface="Arial"/>
            </a:endParaRPr>
          </a:p>
        </p:txBody>
      </p:sp>
      <p:sp>
        <p:nvSpPr>
          <p:cNvPr id="4" name="3 - TextBox"/>
          <p:cNvSpPr txBox="1"/>
          <p:nvPr/>
        </p:nvSpPr>
        <p:spPr>
          <a:xfrm>
            <a:off x="287784" y="1763614"/>
            <a:ext cx="9433048" cy="2677656"/>
          </a:xfrm>
          <a:prstGeom prst="rect">
            <a:avLst/>
          </a:prstGeom>
          <a:noFill/>
        </p:spPr>
        <p:txBody>
          <a:bodyPr wrap="square" rtlCol="0">
            <a:spAutoFit/>
          </a:bodyPr>
          <a:lstStyle/>
          <a:p>
            <a:pPr>
              <a:buFont typeface="Arial" pitchFamily="34" charset="0"/>
              <a:buChar char="•"/>
            </a:pPr>
            <a:r>
              <a:rPr lang="el-GR" sz="2400" dirty="0" smtClean="0"/>
              <a:t>Τα αποτελέσματα συνάδουν :</a:t>
            </a:r>
          </a:p>
          <a:p>
            <a:r>
              <a:rPr lang="el-GR" sz="2400" dirty="0" smtClean="0"/>
              <a:t>	-με τα κριτήρια σχεδιασμού της έρευνας (βιβλιογραφία)</a:t>
            </a:r>
          </a:p>
          <a:p>
            <a:r>
              <a:rPr lang="el-GR" sz="2400" dirty="0" smtClean="0"/>
              <a:t>	-με τις βασικές αρχές της ανοικτής και </a:t>
            </a:r>
            <a:r>
              <a:rPr lang="el-GR" sz="2400" dirty="0" err="1" smtClean="0"/>
              <a:t>εξΑΕ</a:t>
            </a:r>
            <a:endParaRPr lang="el-GR" sz="2400" dirty="0" smtClean="0"/>
          </a:p>
          <a:p>
            <a:r>
              <a:rPr lang="el-GR" sz="2400" dirty="0" smtClean="0"/>
              <a:t>	-με τη συμπληρωματική σχολική </a:t>
            </a:r>
            <a:r>
              <a:rPr lang="el-GR" sz="2400" dirty="0" err="1" smtClean="0"/>
              <a:t>εξΑΕ</a:t>
            </a:r>
            <a:endParaRPr lang="el-GR" sz="2400" dirty="0" smtClean="0"/>
          </a:p>
          <a:p>
            <a:r>
              <a:rPr lang="el-GR" sz="2400" dirty="0" smtClean="0"/>
              <a:t>	-με τους στόχους του Δ.Ε.Π.Π.Σ μουσικής</a:t>
            </a:r>
          </a:p>
          <a:p>
            <a:pPr>
              <a:buFont typeface="Arial" pitchFamily="34" charset="0"/>
              <a:buChar char="•"/>
            </a:pPr>
            <a:r>
              <a:rPr lang="el-GR" sz="2400" dirty="0" smtClean="0"/>
              <a:t>Υπάρχει συνάφεια με τα αποτελέσματα των ερευνών που αναλύονται στη βιβλιογραφική επισκόπηση</a:t>
            </a:r>
          </a:p>
        </p:txBody>
      </p:sp>
      <p:sp>
        <p:nvSpPr>
          <p:cNvPr id="5" name="4 - TextBox"/>
          <p:cNvSpPr txBox="1"/>
          <p:nvPr/>
        </p:nvSpPr>
        <p:spPr>
          <a:xfrm>
            <a:off x="359792" y="4715941"/>
            <a:ext cx="7128792" cy="1938992"/>
          </a:xfrm>
          <a:prstGeom prst="rect">
            <a:avLst/>
          </a:prstGeom>
          <a:noFill/>
        </p:spPr>
        <p:txBody>
          <a:bodyPr wrap="square" rtlCol="0">
            <a:spAutoFit/>
          </a:bodyPr>
          <a:lstStyle/>
          <a:p>
            <a:r>
              <a:rPr lang="el-GR" sz="2400" dirty="0" smtClean="0"/>
              <a:t>Περιορισμοί της έρευνας:</a:t>
            </a:r>
          </a:p>
          <a:p>
            <a:pPr marL="342900" indent="-342900">
              <a:buFont typeface="+mj-lt"/>
              <a:buAutoNum type="arabicPeriod"/>
            </a:pPr>
            <a:r>
              <a:rPr lang="el-GR" sz="2400" dirty="0" smtClean="0"/>
              <a:t>Μικρό δείγμα</a:t>
            </a:r>
          </a:p>
          <a:p>
            <a:pPr marL="342900" indent="-342900">
              <a:buFont typeface="+mj-lt"/>
              <a:buAutoNum type="arabicPeriod"/>
            </a:pPr>
            <a:r>
              <a:rPr lang="el-GR" sz="2400" dirty="0" smtClean="0"/>
              <a:t>Έλλειψη χρόνου</a:t>
            </a:r>
          </a:p>
          <a:p>
            <a:pPr marL="342900" indent="-342900">
              <a:buFont typeface="+mj-lt"/>
              <a:buAutoNum type="arabicPeriod"/>
            </a:pPr>
            <a:r>
              <a:rPr lang="el-GR" sz="2400" dirty="0" smtClean="0"/>
              <a:t>Μεστοί και πολυδιάστατοι στόχοι ως προς την επεξεργασία</a:t>
            </a:r>
            <a:endParaRPr lang="el-GR" sz="2400" dirty="0"/>
          </a:p>
        </p:txBody>
      </p:sp>
    </p:spTree>
  </p:cSld>
  <p:clrMapOvr>
    <a:masterClrMapping/>
  </p:clrMapOvr>
  <mc:AlternateContent xmlns:mc="http://schemas.openxmlformats.org/markup-compatibility/2006">
    <mc:Choice xmlns="" xmlns:p14="http://schemas.microsoft.com/office/powerpoint/2010/main" xmlns:p15="http://schemas.microsoft.com/office/powerpoint/2012/main"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CustomShape 2"/>
          <p:cNvSpPr/>
          <p:nvPr/>
        </p:nvSpPr>
        <p:spPr>
          <a:xfrm>
            <a:off x="431800" y="5580037"/>
            <a:ext cx="9071280" cy="827709"/>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a:bodyPr>
          <a:lstStyle/>
          <a:p>
            <a:pPr marL="432000" indent="-323280" algn="ctr">
              <a:lnSpc>
                <a:spcPct val="100000"/>
              </a:lnSpc>
              <a:spcAft>
                <a:spcPts val="1417"/>
              </a:spcAft>
              <a:buClr>
                <a:srgbClr val="99CC66"/>
              </a:buClr>
              <a:buSzPct val="45000"/>
            </a:pPr>
            <a:r>
              <a:rPr lang="el-GR" sz="2800" spc="-1" dirty="0" smtClean="0">
                <a:solidFill>
                  <a:srgbClr val="000000"/>
                </a:solidFill>
                <a:latin typeface="Arial"/>
                <a:ea typeface="DejaVu Sans"/>
              </a:rPr>
              <a:t>Σας ευχαριστώ για το χρόνο και την προσοχή σας!</a:t>
            </a:r>
            <a:endParaRPr lang="en-US" sz="2800" b="0" strike="noStrike" spc="-1" dirty="0">
              <a:latin typeface="Arial"/>
            </a:endParaRPr>
          </a:p>
        </p:txBody>
      </p:sp>
      <p:sp>
        <p:nvSpPr>
          <p:cNvPr id="4" name="3 - TextBox"/>
          <p:cNvSpPr txBox="1"/>
          <p:nvPr/>
        </p:nvSpPr>
        <p:spPr>
          <a:xfrm>
            <a:off x="431800" y="1691605"/>
            <a:ext cx="8640960" cy="3046988"/>
          </a:xfrm>
          <a:prstGeom prst="rect">
            <a:avLst/>
          </a:prstGeom>
          <a:noFill/>
        </p:spPr>
        <p:txBody>
          <a:bodyPr wrap="square" rtlCol="0">
            <a:spAutoFit/>
          </a:bodyPr>
          <a:lstStyle/>
          <a:p>
            <a:r>
              <a:rPr lang="el-GR" sz="2400" dirty="0" smtClean="0"/>
              <a:t>Προτάσεις για περαιτέρω έρευνα:</a:t>
            </a:r>
          </a:p>
          <a:p>
            <a:pPr>
              <a:buFont typeface="Arial" pitchFamily="34" charset="0"/>
              <a:buChar char="•"/>
            </a:pPr>
            <a:r>
              <a:rPr lang="el-GR" sz="2400" dirty="0" smtClean="0"/>
              <a:t> η εκ νέου πραγματοποίηση της παρούσας έρευνας σε μεγαλύτερο δείγμα μαθητών, με μεγαλύτερη εμπλοκή της συμπληρωματικής </a:t>
            </a:r>
            <a:r>
              <a:rPr lang="el-GR" sz="2400" dirty="0" err="1" smtClean="0"/>
              <a:t>εξΑΕ</a:t>
            </a:r>
            <a:r>
              <a:rPr lang="el-GR" sz="2400" dirty="0" smtClean="0"/>
              <a:t>, με πιο ελκυστικό εκπαιδευτικό υλικό</a:t>
            </a:r>
          </a:p>
          <a:p>
            <a:endParaRPr lang="el-GR" sz="2400" dirty="0" smtClean="0"/>
          </a:p>
          <a:p>
            <a:pPr>
              <a:buFont typeface="Arial" pitchFamily="34" charset="0"/>
              <a:buChar char="•"/>
            </a:pPr>
            <a:r>
              <a:rPr lang="el-GR" sz="2400" dirty="0" smtClean="0"/>
              <a:t>Η διεξαγωγή μιας πειραματική έρευνας που να αντιπαραβάλει στο μάθημα της μουσικής μια παραδοσιακή δια ζώσης διδασκαλία και μία διδασκαλία με συμπληρωματική </a:t>
            </a:r>
            <a:r>
              <a:rPr lang="el-GR" sz="2400" dirty="0" err="1" smtClean="0"/>
              <a:t>εξΑΕ</a:t>
            </a:r>
            <a:endParaRPr lang="el-GR" sz="2400" dirty="0"/>
          </a:p>
        </p:txBody>
      </p:sp>
    </p:spTree>
  </p:cSld>
  <p:clrMapOvr>
    <a:masterClrMapping/>
  </p:clrMapOvr>
  <mc:AlternateContent xmlns:mc="http://schemas.openxmlformats.org/markup-compatibility/2006">
    <mc:Choice xmlns="" xmlns:p14="http://schemas.microsoft.com/office/powerpoint/2010/main" xmlns:p15="http://schemas.microsoft.com/office/powerpoint/2012/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809</Words>
  <Application>Microsoft Office PowerPoint</Application>
  <PresentationFormat>Προσαρμογή</PresentationFormat>
  <Paragraphs>94</Paragraphs>
  <Slides>12</Slides>
  <Notes>0</Notes>
  <HiddenSlides>0</HiddenSlides>
  <MMClips>0</MMClips>
  <ScaleCrop>false</ScaleCrop>
  <HeadingPairs>
    <vt:vector size="4" baseType="variant">
      <vt:variant>
        <vt:lpstr>Θέμα</vt:lpstr>
      </vt:variant>
      <vt:variant>
        <vt:i4>2</vt:i4>
      </vt:variant>
      <vt:variant>
        <vt:lpstr>Τίτλοι διαφανειών</vt:lpstr>
      </vt:variant>
      <vt:variant>
        <vt:i4>12</vt:i4>
      </vt:variant>
    </vt:vector>
  </HeadingPairs>
  <TitlesOfParts>
    <vt:vector size="14" baseType="lpstr">
      <vt:lpstr>Office Theme</vt:lpstr>
      <vt:lpstr>Office Theme</vt:lpstr>
      <vt:lpstr>Διαφάνεια 1</vt:lpstr>
      <vt:lpstr>Διαφάνεια 2</vt:lpstr>
      <vt:lpstr>Αναγκαιότητα της έρευνας</vt:lpstr>
      <vt:lpstr>Διαφάνεια 4</vt:lpstr>
      <vt:lpstr>Διαφάνεια 5</vt:lpstr>
      <vt:lpstr>Διαφάνεια 6</vt:lpstr>
      <vt:lpstr>Διαφάνεια 7</vt:lpstr>
      <vt:lpstr>Μέθοδος επεξεργασίας δεδομένων </vt:lpstr>
      <vt:lpstr>Διαφάνεια 9</vt:lpstr>
      <vt:lpstr>Διαφάνεια 10</vt:lpstr>
      <vt:lpstr>Διαφάνεια 11</vt:lpstr>
      <vt:lpstr>Διαφάνεια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ΠΑΡΟΥΣΙΑΣΗ Δ,Ε,</dc:title>
  <dc:creator>Maria</dc:creator>
  <cp:lastModifiedBy>Maria</cp:lastModifiedBy>
  <cp:revision>26</cp:revision>
  <dcterms:created xsi:type="dcterms:W3CDTF">2020-04-29T15:21:36Z</dcterms:created>
  <dcterms:modified xsi:type="dcterms:W3CDTF">2023-09-30T08:48:14Z</dcterms:modified>
  <dc:language>en-US</dc:language>
</cp:coreProperties>
</file>