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21"/>
  </p:notesMasterIdLst>
  <p:sldIdLst>
    <p:sldId id="256" r:id="rId2"/>
    <p:sldId id="261" r:id="rId3"/>
    <p:sldId id="341" r:id="rId4"/>
    <p:sldId id="326" r:id="rId5"/>
    <p:sldId id="342" r:id="rId6"/>
    <p:sldId id="327" r:id="rId7"/>
    <p:sldId id="330" r:id="rId8"/>
    <p:sldId id="343" r:id="rId9"/>
    <p:sldId id="344" r:id="rId10"/>
    <p:sldId id="345" r:id="rId11"/>
    <p:sldId id="346" r:id="rId12"/>
    <p:sldId id="328" r:id="rId13"/>
    <p:sldId id="331" r:id="rId14"/>
    <p:sldId id="332" r:id="rId15"/>
    <p:sldId id="333" r:id="rId16"/>
    <p:sldId id="334" r:id="rId17"/>
    <p:sldId id="335" r:id="rId18"/>
    <p:sldId id="336" r:id="rId19"/>
    <p:sldId id="340" r:id="rId20"/>
  </p:sldIdLst>
  <p:sldSz cx="9144000" cy="5143500" type="screen16x9"/>
  <p:notesSz cx="6858000" cy="9144000"/>
  <p:embeddedFontLst>
    <p:embeddedFont>
      <p:font typeface="Wingdings 2" panose="05020102010507070707" pitchFamily="18" charset="2"/>
      <p:regular r:id="rId22"/>
    </p:embeddedFont>
    <p:embeddedFont>
      <p:font typeface="Open Sans" panose="020B0604020202020204" charset="0"/>
      <p:regular r:id="rId23"/>
      <p:bold r:id="rId24"/>
      <p:italic r:id="rId25"/>
      <p:boldItalic r:id="rId26"/>
    </p:embeddedFont>
    <p:embeddedFont>
      <p:font typeface="Poppins ExtraBold" panose="020B0604020202020204" charset="0"/>
      <p:bold r:id="rId27"/>
      <p:boldItalic r:id="rId28"/>
    </p:embeddedFont>
    <p:embeddedFont>
      <p:font typeface="Calibri" panose="020F0502020204030204" pitchFamily="34" charset="0"/>
      <p:regular r:id="rId29"/>
      <p:bold r:id="rId30"/>
      <p:italic r:id="rId31"/>
      <p:boldItalic r:id="rId32"/>
    </p:embeddedFont>
    <p:embeddedFont>
      <p:font typeface="Poppins" panose="020B060402020202020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B193BA-6542-431B-A1DD-ACD06E757558}">
  <a:tblStyle styleId="{A8B193BA-6542-431B-A1DD-ACD06E75755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heme" Target="theme/theme1.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43C7-AEAF-4C91-BBCB-8CC2B578B03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l-GR"/>
        </a:p>
      </dgm:t>
    </dgm:pt>
    <dgm:pt modelId="{00FF94E1-5904-4AAB-962B-87F5B8F2F708}">
      <dgm:prSet phldrT="[Κείμενο]" custT="1"/>
      <dgm:spPr>
        <a:scene3d>
          <a:camera prst="orthographicFront"/>
          <a:lightRig rig="threePt" dir="t"/>
        </a:scene3d>
        <a:sp3d>
          <a:bevelT/>
        </a:sp3d>
      </dgm:spPr>
      <dgm:t>
        <a:bodyPr/>
        <a:lstStyle/>
        <a:p>
          <a:r>
            <a:rPr lang="el-GR" sz="1800" dirty="0" smtClean="0">
              <a:solidFill>
                <a:schemeClr val="tx1"/>
              </a:solidFill>
              <a:latin typeface="Times New Roman" panose="02020603050405020304" pitchFamily="18" charset="0"/>
              <a:cs typeface="Times New Roman" panose="02020603050405020304" pitchFamily="18" charset="0"/>
            </a:rPr>
            <a:t>Η </a:t>
          </a:r>
          <a:r>
            <a:rPr lang="el-GR" sz="1800" u="sng" dirty="0" smtClean="0">
              <a:solidFill>
                <a:schemeClr val="tx1"/>
              </a:solidFill>
              <a:latin typeface="Times New Roman" panose="02020603050405020304" pitchFamily="18" charset="0"/>
              <a:cs typeface="Times New Roman" panose="02020603050405020304" pitchFamily="18" charset="0"/>
            </a:rPr>
            <a:t>αναγκαιότητα</a:t>
          </a:r>
          <a:r>
            <a:rPr lang="el-GR" sz="1800" dirty="0" smtClean="0">
              <a:solidFill>
                <a:schemeClr val="tx1"/>
              </a:solidFill>
              <a:latin typeface="Times New Roman" panose="02020603050405020304" pitchFamily="18" charset="0"/>
              <a:cs typeface="Times New Roman" panose="02020603050405020304" pitchFamily="18" charset="0"/>
            </a:rPr>
            <a:t> ενός αποτελεσματικού πλαισίου πρόληψης → Διασφάλιση άρτιας &amp; έγκυρης πληροφόρησης επενδυτικού κοινού.</a:t>
          </a:r>
          <a:endParaRPr lang="el-GR" sz="1800" dirty="0">
            <a:solidFill>
              <a:schemeClr val="tx1"/>
            </a:solidFill>
            <a:latin typeface="Times New Roman" panose="02020603050405020304" pitchFamily="18" charset="0"/>
            <a:cs typeface="Times New Roman" panose="02020603050405020304" pitchFamily="18" charset="0"/>
          </a:endParaRPr>
        </a:p>
      </dgm:t>
    </dgm:pt>
    <dgm:pt modelId="{40E9F8C8-81D4-4345-A101-7DAD501ADDA1}" type="parTrans" cxnId="{86A72FD2-CFEA-49C3-874F-29DB08C48026}">
      <dgm:prSet/>
      <dgm:spPr/>
      <dgm:t>
        <a:bodyPr/>
        <a:lstStyle/>
        <a:p>
          <a:endParaRPr lang="el-GR"/>
        </a:p>
      </dgm:t>
    </dgm:pt>
    <dgm:pt modelId="{BC079E95-C385-45F4-BC13-9E5EC58D72FF}" type="sibTrans" cxnId="{86A72FD2-CFEA-49C3-874F-29DB08C48026}">
      <dgm:prSet/>
      <dgm:spPr/>
      <dgm:t>
        <a:bodyPr/>
        <a:lstStyle/>
        <a:p>
          <a:endParaRPr lang="el-GR"/>
        </a:p>
      </dgm:t>
    </dgm:pt>
    <dgm:pt modelId="{A3DF7D49-DBFF-4624-B30C-BB79E52FA2FA}">
      <dgm:prSet phldrT="[Κείμενο]" custT="1"/>
      <dgm:spPr>
        <a:scene3d>
          <a:camera prst="orthographicFront"/>
          <a:lightRig rig="threePt" dir="t"/>
        </a:scene3d>
        <a:sp3d>
          <a:bevelT/>
        </a:sp3d>
      </dgm:spPr>
      <dgm:t>
        <a:bodyPr/>
        <a:lstStyle/>
        <a:p>
          <a:r>
            <a:rPr lang="el-GR" sz="1800" dirty="0">
              <a:solidFill>
                <a:schemeClr val="tx1"/>
              </a:solidFill>
              <a:latin typeface="Times New Roman" panose="02020603050405020304" pitchFamily="18" charset="0"/>
              <a:cs typeface="Times New Roman" panose="02020603050405020304" pitchFamily="18" charset="0"/>
            </a:rPr>
            <a:t>Δεδομένου ότι η </a:t>
          </a:r>
          <a:r>
            <a:rPr lang="el-GR" sz="1800" u="sng" dirty="0">
              <a:solidFill>
                <a:schemeClr val="tx1"/>
              </a:solidFill>
              <a:latin typeface="Times New Roman" panose="02020603050405020304" pitchFamily="18" charset="0"/>
              <a:cs typeface="Times New Roman" panose="02020603050405020304" pitchFamily="18" charset="0"/>
            </a:rPr>
            <a:t>αποτελεσματική λειτουργία</a:t>
          </a:r>
          <a:r>
            <a:rPr lang="el-GR" sz="1800" dirty="0">
              <a:solidFill>
                <a:schemeClr val="tx1"/>
              </a:solidFill>
              <a:latin typeface="Times New Roman" panose="02020603050405020304" pitchFamily="18" charset="0"/>
              <a:cs typeface="Times New Roman" panose="02020603050405020304" pitchFamily="18" charset="0"/>
            </a:rPr>
            <a:t> των κεφαλαιαγορών εξαρτάται από μια καλά ρυθμισμένη ροή πληροφοριών μεταξύ των εκδοτών, των τρίτων διαμεσολαβητών και των επενδυτών, το παρόν θέμα χαρακτηρίζεται για τη </a:t>
          </a:r>
          <a:r>
            <a:rPr lang="el-GR" sz="1800" u="sng" dirty="0">
              <a:solidFill>
                <a:schemeClr val="tx1"/>
              </a:solidFill>
              <a:latin typeface="Times New Roman" panose="02020603050405020304" pitchFamily="18" charset="0"/>
              <a:cs typeface="Times New Roman" panose="02020603050405020304" pitchFamily="18" charset="0"/>
            </a:rPr>
            <a:t>σημαντικότητα</a:t>
          </a:r>
          <a:r>
            <a:rPr lang="el-GR" sz="1800" dirty="0">
              <a:solidFill>
                <a:schemeClr val="tx1"/>
              </a:solidFill>
              <a:latin typeface="Times New Roman" panose="02020603050405020304" pitchFamily="18" charset="0"/>
              <a:cs typeface="Times New Roman" panose="02020603050405020304" pitchFamily="18" charset="0"/>
            </a:rPr>
            <a:t> της μελέτης του. </a:t>
          </a:r>
        </a:p>
        <a:p>
          <a:endParaRPr lang="el-GR" sz="1600" dirty="0"/>
        </a:p>
      </dgm:t>
    </dgm:pt>
    <dgm:pt modelId="{240862BE-CBBE-4700-9CAB-FA8C538CBEE0}" type="parTrans" cxnId="{71A3FC99-F536-42B5-A201-FD0CE5597F67}">
      <dgm:prSet/>
      <dgm:spPr/>
      <dgm:t>
        <a:bodyPr/>
        <a:lstStyle/>
        <a:p>
          <a:endParaRPr lang="el-GR"/>
        </a:p>
      </dgm:t>
    </dgm:pt>
    <dgm:pt modelId="{B222348A-C316-4F47-A9E9-25BA3641B3CF}" type="sibTrans" cxnId="{71A3FC99-F536-42B5-A201-FD0CE5597F67}">
      <dgm:prSet/>
      <dgm:spPr/>
      <dgm:t>
        <a:bodyPr/>
        <a:lstStyle/>
        <a:p>
          <a:endParaRPr lang="el-GR"/>
        </a:p>
      </dgm:t>
    </dgm:pt>
    <dgm:pt modelId="{ED7D7A32-769A-43E6-9670-97D4C7E4AD82}" type="pres">
      <dgm:prSet presAssocID="{F6FE43C7-AEAF-4C91-BBCB-8CC2B578B034}" presName="diagram" presStyleCnt="0">
        <dgm:presLayoutVars>
          <dgm:dir/>
          <dgm:resizeHandles val="exact"/>
        </dgm:presLayoutVars>
      </dgm:prSet>
      <dgm:spPr/>
      <dgm:t>
        <a:bodyPr/>
        <a:lstStyle/>
        <a:p>
          <a:endParaRPr lang="el-GR"/>
        </a:p>
      </dgm:t>
    </dgm:pt>
    <dgm:pt modelId="{ACAA27AA-D000-49B6-AA21-1A16F975D2BF}" type="pres">
      <dgm:prSet presAssocID="{00FF94E1-5904-4AAB-962B-87F5B8F2F708}" presName="node" presStyleLbl="node1" presStyleIdx="0" presStyleCnt="2">
        <dgm:presLayoutVars>
          <dgm:bulletEnabled val="1"/>
        </dgm:presLayoutVars>
      </dgm:prSet>
      <dgm:spPr/>
      <dgm:t>
        <a:bodyPr/>
        <a:lstStyle/>
        <a:p>
          <a:endParaRPr lang="el-GR"/>
        </a:p>
      </dgm:t>
    </dgm:pt>
    <dgm:pt modelId="{08D9405C-5061-4C37-B7C7-D5ED8E158685}" type="pres">
      <dgm:prSet presAssocID="{BC079E95-C385-45F4-BC13-9E5EC58D72FF}" presName="sibTrans" presStyleCnt="0"/>
      <dgm:spPr/>
    </dgm:pt>
    <dgm:pt modelId="{D9D8685E-4D4B-420D-9155-DDE6E1E4EFD2}" type="pres">
      <dgm:prSet presAssocID="{A3DF7D49-DBFF-4624-B30C-BB79E52FA2FA}" presName="node" presStyleLbl="node1" presStyleIdx="1" presStyleCnt="2">
        <dgm:presLayoutVars>
          <dgm:bulletEnabled val="1"/>
        </dgm:presLayoutVars>
      </dgm:prSet>
      <dgm:spPr/>
      <dgm:t>
        <a:bodyPr/>
        <a:lstStyle/>
        <a:p>
          <a:endParaRPr lang="el-GR"/>
        </a:p>
      </dgm:t>
    </dgm:pt>
  </dgm:ptLst>
  <dgm:cxnLst>
    <dgm:cxn modelId="{9A78D26F-192E-465C-8F38-99237B6DC564}" type="presOf" srcId="{A3DF7D49-DBFF-4624-B30C-BB79E52FA2FA}" destId="{D9D8685E-4D4B-420D-9155-DDE6E1E4EFD2}" srcOrd="0" destOrd="0" presId="urn:microsoft.com/office/officeart/2005/8/layout/default"/>
    <dgm:cxn modelId="{71A3FC99-F536-42B5-A201-FD0CE5597F67}" srcId="{F6FE43C7-AEAF-4C91-BBCB-8CC2B578B034}" destId="{A3DF7D49-DBFF-4624-B30C-BB79E52FA2FA}" srcOrd="1" destOrd="0" parTransId="{240862BE-CBBE-4700-9CAB-FA8C538CBEE0}" sibTransId="{B222348A-C316-4F47-A9E9-25BA3641B3CF}"/>
    <dgm:cxn modelId="{9A9762F1-3B63-4F13-8E3A-C3586F50D1E3}" type="presOf" srcId="{F6FE43C7-AEAF-4C91-BBCB-8CC2B578B034}" destId="{ED7D7A32-769A-43E6-9670-97D4C7E4AD82}" srcOrd="0" destOrd="0" presId="urn:microsoft.com/office/officeart/2005/8/layout/default"/>
    <dgm:cxn modelId="{86A72FD2-CFEA-49C3-874F-29DB08C48026}" srcId="{F6FE43C7-AEAF-4C91-BBCB-8CC2B578B034}" destId="{00FF94E1-5904-4AAB-962B-87F5B8F2F708}" srcOrd="0" destOrd="0" parTransId="{40E9F8C8-81D4-4345-A101-7DAD501ADDA1}" sibTransId="{BC079E95-C385-45F4-BC13-9E5EC58D72FF}"/>
    <dgm:cxn modelId="{17F4B74F-3D59-4ED6-A111-C9A4B1FB03D1}" type="presOf" srcId="{00FF94E1-5904-4AAB-962B-87F5B8F2F708}" destId="{ACAA27AA-D000-49B6-AA21-1A16F975D2BF}" srcOrd="0" destOrd="0" presId="urn:microsoft.com/office/officeart/2005/8/layout/default"/>
    <dgm:cxn modelId="{635ECA47-0368-4B53-AFF7-FB2B30F1FE99}" type="presParOf" srcId="{ED7D7A32-769A-43E6-9670-97D4C7E4AD82}" destId="{ACAA27AA-D000-49B6-AA21-1A16F975D2BF}" srcOrd="0" destOrd="0" presId="urn:microsoft.com/office/officeart/2005/8/layout/default"/>
    <dgm:cxn modelId="{C5DC56D9-C41E-4170-9A15-0AAA5D4635AD}" type="presParOf" srcId="{ED7D7A32-769A-43E6-9670-97D4C7E4AD82}" destId="{08D9405C-5061-4C37-B7C7-D5ED8E158685}" srcOrd="1" destOrd="0" presId="urn:microsoft.com/office/officeart/2005/8/layout/default"/>
    <dgm:cxn modelId="{CE785E3E-2E52-4F69-AF9A-F4361251279D}" type="presParOf" srcId="{ED7D7A32-769A-43E6-9670-97D4C7E4AD82}" destId="{D9D8685E-4D4B-420D-9155-DDE6E1E4EFD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3917DC-9413-4BBC-9708-2E15508104D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l-GR"/>
        </a:p>
      </dgm:t>
    </dgm:pt>
    <dgm:pt modelId="{F7E1656E-A0D1-4D15-9B7A-5CA0A4A13C96}">
      <dgm:prSet phldrT="[Κείμενο]" custT="1">
        <dgm:style>
          <a:lnRef idx="3">
            <a:schemeClr val="lt1"/>
          </a:lnRef>
          <a:fillRef idx="1">
            <a:schemeClr val="accent2"/>
          </a:fillRef>
          <a:effectRef idx="1">
            <a:schemeClr val="accent2"/>
          </a:effectRef>
          <a:fontRef idx="minor">
            <a:schemeClr val="lt1"/>
          </a:fontRef>
        </dgm:style>
      </dgm:prSet>
      <dgm:spPr>
        <a:scene3d>
          <a:camera prst="orthographicFront"/>
          <a:lightRig rig="threePt" dir="t"/>
        </a:scene3d>
        <a:sp3d>
          <a:bevelT/>
        </a:sp3d>
      </dgm:spPr>
      <dgm:t>
        <a:bodyPr/>
        <a:lstStyle/>
        <a:p>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Περιλαμβάνει πράξεις ή δηλώσεις που αποσκοπούν στη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δημιουργία ψευδών </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ή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παραπλανητικών πληροφοριών</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προς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επιρροή</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της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συμπεριφοράς</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του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επενδυτικού</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κοινού</a:t>
          </a:r>
          <a:r>
            <a:rPr lang="el-GR" sz="1600" dirty="0">
              <a:solidFill>
                <a:schemeClr val="tx1"/>
              </a:solidFill>
              <a:effectLst/>
              <a:latin typeface="+mn-lt"/>
              <a:ea typeface="Calibri" panose="020F0502020204030204" pitchFamily="34" charset="0"/>
            </a:rPr>
            <a:t>.</a:t>
          </a:r>
          <a:endParaRPr lang="el-GR" sz="1600" dirty="0"/>
        </a:p>
      </dgm:t>
    </dgm:pt>
    <dgm:pt modelId="{04248472-CD00-4D02-9E04-76FE2BFB2401}" type="parTrans" cxnId="{535D8718-2D62-4B32-A0B0-13A4530E8E43}">
      <dgm:prSet/>
      <dgm:spPr/>
      <dgm:t>
        <a:bodyPr/>
        <a:lstStyle/>
        <a:p>
          <a:endParaRPr lang="el-GR"/>
        </a:p>
      </dgm:t>
    </dgm:pt>
    <dgm:pt modelId="{8B70F640-F37C-410D-B66F-363701FDACE5}" type="sibTrans" cxnId="{535D8718-2D62-4B32-A0B0-13A4530E8E43}">
      <dgm:prSet/>
      <dgm:spPr>
        <a:scene3d>
          <a:camera prst="orthographicFront"/>
          <a:lightRig rig="threePt" dir="t"/>
        </a:scene3d>
        <a:sp3d>
          <a:bevelT/>
        </a:sp3d>
      </dgm:spPr>
      <dgm:t>
        <a:bodyPr/>
        <a:lstStyle/>
        <a:p>
          <a:endParaRPr lang="el-GR"/>
        </a:p>
      </dgm:t>
    </dgm:pt>
    <dgm:pt modelId="{DCEBCA63-3597-41EF-B239-E8F89E0793E4}">
      <dgm:prSet custT="1">
        <dgm:style>
          <a:lnRef idx="3">
            <a:schemeClr val="lt1"/>
          </a:lnRef>
          <a:fillRef idx="1">
            <a:schemeClr val="accent2"/>
          </a:fillRef>
          <a:effectRef idx="1">
            <a:schemeClr val="accent2"/>
          </a:effectRef>
          <a:fontRef idx="minor">
            <a:schemeClr val="lt1"/>
          </a:fontRef>
        </dgm:style>
      </dgm:prSet>
      <dgm:spPr>
        <a:scene3d>
          <a:camera prst="orthographicFront"/>
          <a:lightRig rig="threePt" dir="t"/>
        </a:scene3d>
        <a:sp3d>
          <a:bevelT/>
        </a:sp3d>
      </dgm:spPr>
      <dgm:t>
        <a:bodyPr/>
        <a:lstStyle/>
        <a:p>
          <a:r>
            <a:rPr lang="el-GR"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Αυτό </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δύναται να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στρεβλώσει</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τη </a:t>
          </a:r>
          <a:r>
            <a:rPr lang="el-GR" sz="16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λειτουργία της αγοράς</a:t>
          </a:r>
          <a:r>
            <a:rPr lang="el-G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σε μια προσπάθεια ιδίου οφέλους </a:t>
          </a:r>
          <a:r>
            <a:rPr lang="el-G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του </a:t>
          </a:r>
          <a:r>
            <a:rPr lang="el-GR" sz="16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χειραγωγού. </a:t>
          </a:r>
          <a:endParaRPr lang="el-GR" sz="1600" dirty="0">
            <a:solidFill>
              <a:schemeClr val="tx1"/>
            </a:solidFill>
            <a:latin typeface="Times New Roman" panose="02020603050405020304" pitchFamily="18" charset="0"/>
            <a:cs typeface="Times New Roman" panose="02020603050405020304" pitchFamily="18" charset="0"/>
          </a:endParaRPr>
        </a:p>
      </dgm:t>
    </dgm:pt>
    <dgm:pt modelId="{7AFCA66A-CF98-42EC-92EE-FAEE07E33179}" type="parTrans" cxnId="{D4EE3462-8FA5-4163-9E6B-D96F23A9C647}">
      <dgm:prSet/>
      <dgm:spPr/>
      <dgm:t>
        <a:bodyPr/>
        <a:lstStyle/>
        <a:p>
          <a:endParaRPr lang="el-GR"/>
        </a:p>
      </dgm:t>
    </dgm:pt>
    <dgm:pt modelId="{4CCA90B4-711C-4ECC-B2ED-9F71F388E984}" type="sibTrans" cxnId="{D4EE3462-8FA5-4163-9E6B-D96F23A9C647}">
      <dgm:prSet/>
      <dgm:spPr/>
      <dgm:t>
        <a:bodyPr/>
        <a:lstStyle/>
        <a:p>
          <a:endParaRPr lang="el-GR"/>
        </a:p>
      </dgm:t>
    </dgm:pt>
    <dgm:pt modelId="{1060FE64-2D59-470F-9AB8-6C0CAE43FEC4}" type="pres">
      <dgm:prSet presAssocID="{193917DC-9413-4BBC-9708-2E15508104DE}" presName="Name0" presStyleCnt="0">
        <dgm:presLayoutVars>
          <dgm:dir/>
          <dgm:resizeHandles val="exact"/>
        </dgm:presLayoutVars>
      </dgm:prSet>
      <dgm:spPr/>
      <dgm:t>
        <a:bodyPr/>
        <a:lstStyle/>
        <a:p>
          <a:endParaRPr lang="el-GR"/>
        </a:p>
      </dgm:t>
    </dgm:pt>
    <dgm:pt modelId="{9EACC112-3188-47ED-B689-03636352AB40}" type="pres">
      <dgm:prSet presAssocID="{F7E1656E-A0D1-4D15-9B7A-5CA0A4A13C96}" presName="node" presStyleLbl="node1" presStyleIdx="0" presStyleCnt="2">
        <dgm:presLayoutVars>
          <dgm:bulletEnabled val="1"/>
        </dgm:presLayoutVars>
      </dgm:prSet>
      <dgm:spPr/>
      <dgm:t>
        <a:bodyPr/>
        <a:lstStyle/>
        <a:p>
          <a:endParaRPr lang="el-GR"/>
        </a:p>
      </dgm:t>
    </dgm:pt>
    <dgm:pt modelId="{776B5E2E-502C-4F8B-B253-E8E67C4EB597}" type="pres">
      <dgm:prSet presAssocID="{8B70F640-F37C-410D-B66F-363701FDACE5}" presName="sibTrans" presStyleLbl="sibTrans2D1" presStyleIdx="0" presStyleCnt="1"/>
      <dgm:spPr/>
      <dgm:t>
        <a:bodyPr/>
        <a:lstStyle/>
        <a:p>
          <a:endParaRPr lang="el-GR"/>
        </a:p>
      </dgm:t>
    </dgm:pt>
    <dgm:pt modelId="{AD192E2E-1C94-4A53-9F37-DF48411024C4}" type="pres">
      <dgm:prSet presAssocID="{8B70F640-F37C-410D-B66F-363701FDACE5}" presName="connectorText" presStyleLbl="sibTrans2D1" presStyleIdx="0" presStyleCnt="1"/>
      <dgm:spPr/>
      <dgm:t>
        <a:bodyPr/>
        <a:lstStyle/>
        <a:p>
          <a:endParaRPr lang="el-GR"/>
        </a:p>
      </dgm:t>
    </dgm:pt>
    <dgm:pt modelId="{B1090151-4B3A-4185-9C77-1FF898ACD95E}" type="pres">
      <dgm:prSet presAssocID="{DCEBCA63-3597-41EF-B239-E8F89E0793E4}" presName="node" presStyleLbl="node1" presStyleIdx="1" presStyleCnt="2">
        <dgm:presLayoutVars>
          <dgm:bulletEnabled val="1"/>
        </dgm:presLayoutVars>
      </dgm:prSet>
      <dgm:spPr/>
      <dgm:t>
        <a:bodyPr/>
        <a:lstStyle/>
        <a:p>
          <a:endParaRPr lang="el-GR"/>
        </a:p>
      </dgm:t>
    </dgm:pt>
  </dgm:ptLst>
  <dgm:cxnLst>
    <dgm:cxn modelId="{D4EE3462-8FA5-4163-9E6B-D96F23A9C647}" srcId="{193917DC-9413-4BBC-9708-2E15508104DE}" destId="{DCEBCA63-3597-41EF-B239-E8F89E0793E4}" srcOrd="1" destOrd="0" parTransId="{7AFCA66A-CF98-42EC-92EE-FAEE07E33179}" sibTransId="{4CCA90B4-711C-4ECC-B2ED-9F71F388E984}"/>
    <dgm:cxn modelId="{535D8718-2D62-4B32-A0B0-13A4530E8E43}" srcId="{193917DC-9413-4BBC-9708-2E15508104DE}" destId="{F7E1656E-A0D1-4D15-9B7A-5CA0A4A13C96}" srcOrd="0" destOrd="0" parTransId="{04248472-CD00-4D02-9E04-76FE2BFB2401}" sibTransId="{8B70F640-F37C-410D-B66F-363701FDACE5}"/>
    <dgm:cxn modelId="{1C913DBB-7C82-4BEA-82B4-D4E644F0416B}" type="presOf" srcId="{F7E1656E-A0D1-4D15-9B7A-5CA0A4A13C96}" destId="{9EACC112-3188-47ED-B689-03636352AB40}" srcOrd="0" destOrd="0" presId="urn:microsoft.com/office/officeart/2005/8/layout/process1"/>
    <dgm:cxn modelId="{630C958F-D42D-4453-8A2C-6B64EC53513C}" type="presOf" srcId="{8B70F640-F37C-410D-B66F-363701FDACE5}" destId="{776B5E2E-502C-4F8B-B253-E8E67C4EB597}" srcOrd="0" destOrd="0" presId="urn:microsoft.com/office/officeart/2005/8/layout/process1"/>
    <dgm:cxn modelId="{10900802-FA76-4387-B25D-5F895D1A1274}" type="presOf" srcId="{193917DC-9413-4BBC-9708-2E15508104DE}" destId="{1060FE64-2D59-470F-9AB8-6C0CAE43FEC4}" srcOrd="0" destOrd="0" presId="urn:microsoft.com/office/officeart/2005/8/layout/process1"/>
    <dgm:cxn modelId="{B3064FA8-905C-4F51-9A9B-3C7870B273C0}" type="presOf" srcId="{8B70F640-F37C-410D-B66F-363701FDACE5}" destId="{AD192E2E-1C94-4A53-9F37-DF48411024C4}" srcOrd="1" destOrd="0" presId="urn:microsoft.com/office/officeart/2005/8/layout/process1"/>
    <dgm:cxn modelId="{C41D2C7F-C192-4F8A-BE9F-BBBCD4526FA2}" type="presOf" srcId="{DCEBCA63-3597-41EF-B239-E8F89E0793E4}" destId="{B1090151-4B3A-4185-9C77-1FF898ACD95E}" srcOrd="0" destOrd="0" presId="urn:microsoft.com/office/officeart/2005/8/layout/process1"/>
    <dgm:cxn modelId="{4962CEE5-7DA3-4FCD-BB29-6F5A5BEF9567}" type="presParOf" srcId="{1060FE64-2D59-470F-9AB8-6C0CAE43FEC4}" destId="{9EACC112-3188-47ED-B689-03636352AB40}" srcOrd="0" destOrd="0" presId="urn:microsoft.com/office/officeart/2005/8/layout/process1"/>
    <dgm:cxn modelId="{74FFFCA2-2F39-48FC-8516-1587B380D7ED}" type="presParOf" srcId="{1060FE64-2D59-470F-9AB8-6C0CAE43FEC4}" destId="{776B5E2E-502C-4F8B-B253-E8E67C4EB597}" srcOrd="1" destOrd="0" presId="urn:microsoft.com/office/officeart/2005/8/layout/process1"/>
    <dgm:cxn modelId="{0D15D6FA-B221-4F18-BF43-EA7541A04651}" type="presParOf" srcId="{776B5E2E-502C-4F8B-B253-E8E67C4EB597}" destId="{AD192E2E-1C94-4A53-9F37-DF48411024C4}" srcOrd="0" destOrd="0" presId="urn:microsoft.com/office/officeart/2005/8/layout/process1"/>
    <dgm:cxn modelId="{505D29A0-B5AF-4998-8840-9EBAEFC9149C}" type="presParOf" srcId="{1060FE64-2D59-470F-9AB8-6C0CAE43FEC4}" destId="{B1090151-4B3A-4185-9C77-1FF898ACD95E}"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EA3A5E-71F7-49AE-B4C0-E6F60D8E0DB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l-GR"/>
        </a:p>
      </dgm:t>
    </dgm:pt>
    <dgm:pt modelId="{9BBC67BA-AC73-4E2E-9A05-59A50E20E226}">
      <dgm:prSet phldrT="[Κείμενο]" custT="1"/>
      <dgm:spPr/>
      <dgm:t>
        <a:bodyPr/>
        <a:lstStyle/>
        <a:p>
          <a:pPr marL="0" lvl="0" indent="0" algn="ctr" defTabSz="577850">
            <a:lnSpc>
              <a:spcPct val="90000"/>
            </a:lnSpc>
            <a:spcBef>
              <a:spcPct val="0"/>
            </a:spcBef>
            <a:spcAft>
              <a:spcPct val="35000"/>
            </a:spcAft>
            <a:buNone/>
          </a:pPr>
          <a:r>
            <a:rPr lang="en-US" sz="2000" i="0" u="none" kern="1200" dirty="0">
              <a:solidFill>
                <a:srgbClr val="FFFFFF"/>
              </a:solidFill>
              <a:latin typeface="Times New Roman" panose="02020603050405020304" pitchFamily="18" charset="0"/>
              <a:ea typeface="+mn-ea"/>
              <a:cs typeface="Times New Roman" panose="02020603050405020304" pitchFamily="18" charset="0"/>
            </a:rPr>
            <a:t>False Market</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gm:t>
    </dgm:pt>
    <dgm:pt modelId="{A5E6D917-1B25-40A6-8B85-98733FD202A7}" type="parTrans" cxnId="{41BAA67D-5388-46BB-A651-4946F06A94ED}">
      <dgm:prSet/>
      <dgm:spPr/>
      <dgm:t>
        <a:bodyPr/>
        <a:lstStyle/>
        <a:p>
          <a:endParaRPr lang="el-GR" sz="2000"/>
        </a:p>
      </dgm:t>
    </dgm:pt>
    <dgm:pt modelId="{6F6D1112-EC66-45DE-912F-F14CE7118A96}" type="sibTrans" cxnId="{41BAA67D-5388-46BB-A651-4946F06A94ED}">
      <dgm:prSet/>
      <dgm:spPr/>
      <dgm:t>
        <a:bodyPr/>
        <a:lstStyle/>
        <a:p>
          <a:endParaRPr lang="el-GR" sz="2000"/>
        </a:p>
      </dgm:t>
    </dgm:pt>
    <dgm:pt modelId="{AA4E395B-6D8A-4BAF-BC05-76C164E54140}">
      <dgm:prSet phldrT="[Κείμενο]" custT="1"/>
      <dgm:spPr/>
      <dgm:t>
        <a:bodyPr/>
        <a:lstStyle/>
        <a:p>
          <a:pPr marL="0" lvl="0" indent="0" algn="ctr" defTabSz="577850">
            <a:lnSpc>
              <a:spcPct val="90000"/>
            </a:lnSpc>
            <a:spcBef>
              <a:spcPct val="0"/>
            </a:spcBef>
            <a:spcAft>
              <a:spcPct val="35000"/>
            </a:spcAft>
            <a:buNone/>
          </a:pP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Short</a:t>
          </a:r>
          <a:r>
            <a:rPr lang="el-GR" sz="2000" i="0" u="none" kern="1200" dirty="0">
              <a:solidFill>
                <a:srgbClr val="FFFFFF"/>
              </a:solidFill>
              <a:latin typeface="Times New Roman" panose="02020603050405020304" pitchFamily="18" charset="0"/>
              <a:ea typeface="+mn-ea"/>
              <a:cs typeface="Times New Roman" panose="02020603050405020304" pitchFamily="18" charset="0"/>
            </a:rPr>
            <a:t> and </a:t>
          </a:r>
          <a:r>
            <a:rPr lang="el-GR" sz="2000" i="0" u="none" kern="1200" dirty="0" err="1" smtClean="0">
              <a:solidFill>
                <a:srgbClr val="FFFFFF"/>
              </a:solidFill>
              <a:latin typeface="Times New Roman" panose="02020603050405020304" pitchFamily="18" charset="0"/>
              <a:ea typeface="+mn-ea"/>
              <a:cs typeface="Times New Roman" panose="02020603050405020304" pitchFamily="18" charset="0"/>
            </a:rPr>
            <a:t>Distort</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gm:t>
    </dgm:pt>
    <dgm:pt modelId="{114A8105-87F9-426E-9B16-FBDBCF38A2F8}" type="parTrans" cxnId="{1143ED4B-BF8C-4803-A4BE-F3C5254E6D07}">
      <dgm:prSet/>
      <dgm:spPr/>
      <dgm:t>
        <a:bodyPr/>
        <a:lstStyle/>
        <a:p>
          <a:endParaRPr lang="el-GR" sz="2000"/>
        </a:p>
      </dgm:t>
    </dgm:pt>
    <dgm:pt modelId="{19016A10-35AC-4A33-A529-4E82FED9AA4E}" type="sibTrans" cxnId="{1143ED4B-BF8C-4803-A4BE-F3C5254E6D07}">
      <dgm:prSet/>
      <dgm:spPr/>
      <dgm:t>
        <a:bodyPr/>
        <a:lstStyle/>
        <a:p>
          <a:endParaRPr lang="el-GR" sz="2000"/>
        </a:p>
      </dgm:t>
    </dgm:pt>
    <dgm:pt modelId="{DD1E65B0-5873-4C5D-803B-7BB30F2092FF}">
      <dgm:prSet phldrT="[Κείμενο]" custT="1"/>
      <dgm:spPr/>
      <dgm:t>
        <a:bodyPr/>
        <a:lstStyle/>
        <a:p>
          <a:pPr marL="0" lvl="0" indent="0" algn="ctr" defTabSz="577850">
            <a:lnSpc>
              <a:spcPct val="90000"/>
            </a:lnSpc>
            <a:spcBef>
              <a:spcPct val="0"/>
            </a:spcBef>
            <a:spcAft>
              <a:spcPct val="35000"/>
            </a:spcAft>
            <a:buNone/>
          </a:pPr>
          <a:r>
            <a:rPr lang="en-GB" sz="2000" i="0" u="none" kern="1200" dirty="0">
              <a:solidFill>
                <a:srgbClr val="FFFFFF"/>
              </a:solidFill>
              <a:latin typeface="Times New Roman" panose="02020603050405020304" pitchFamily="18" charset="0"/>
              <a:ea typeface="+mn-ea"/>
              <a:cs typeface="Times New Roman" panose="02020603050405020304" pitchFamily="18" charset="0"/>
            </a:rPr>
            <a:t>Long and Distort</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gm:t>
    </dgm:pt>
    <dgm:pt modelId="{5D403223-5615-4B60-889F-75A2DF021F8E}" type="parTrans" cxnId="{7DEC4195-FCD3-4298-8780-A575C648B342}">
      <dgm:prSet/>
      <dgm:spPr/>
      <dgm:t>
        <a:bodyPr/>
        <a:lstStyle/>
        <a:p>
          <a:endParaRPr lang="el-GR" sz="2000"/>
        </a:p>
      </dgm:t>
    </dgm:pt>
    <dgm:pt modelId="{A88B81BF-8E09-4E30-974C-7680E19D510B}" type="sibTrans" cxnId="{7DEC4195-FCD3-4298-8780-A575C648B342}">
      <dgm:prSet/>
      <dgm:spPr/>
      <dgm:t>
        <a:bodyPr/>
        <a:lstStyle/>
        <a:p>
          <a:endParaRPr lang="el-GR" sz="2000"/>
        </a:p>
      </dgm:t>
    </dgm:pt>
    <dgm:pt modelId="{84348525-F594-43A6-B0FC-5AA851C5A7EA}">
      <dgm:prSet phldrT="[Κείμενο]" custT="1"/>
      <dgm:spPr/>
      <dgm:t>
        <a:bodyPr/>
        <a:lstStyle/>
        <a:p>
          <a:pPr marL="0" lvl="0" indent="0" algn="ctr" defTabSz="577850">
            <a:lnSpc>
              <a:spcPct val="90000"/>
            </a:lnSpc>
            <a:spcBef>
              <a:spcPct val="0"/>
            </a:spcBef>
            <a:spcAft>
              <a:spcPct val="35000"/>
            </a:spcAft>
            <a:buNone/>
          </a:pP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Stock</a:t>
          </a:r>
          <a:r>
            <a:rPr lang="el-GR" sz="2000" i="0" u="none" kern="1200" dirty="0">
              <a:solidFill>
                <a:srgbClr val="FFFFFF"/>
              </a:solidFill>
              <a:latin typeface="Times New Roman" panose="02020603050405020304" pitchFamily="18" charset="0"/>
              <a:ea typeface="+mn-ea"/>
              <a:cs typeface="Times New Roman" panose="02020603050405020304" pitchFamily="18" charset="0"/>
            </a:rPr>
            <a:t> </a:t>
          </a: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Basher</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gm:t>
    </dgm:pt>
    <dgm:pt modelId="{7E7F3DFD-E66F-4780-B65D-3C0D61789EDE}" type="parTrans" cxnId="{10B7AC32-5007-4B40-8E81-A3F1E1270CFE}">
      <dgm:prSet/>
      <dgm:spPr/>
      <dgm:t>
        <a:bodyPr/>
        <a:lstStyle/>
        <a:p>
          <a:endParaRPr lang="el-GR" sz="2000"/>
        </a:p>
      </dgm:t>
    </dgm:pt>
    <dgm:pt modelId="{D4EA6B6A-2681-4156-9189-4C2E81A35AAF}" type="sibTrans" cxnId="{10B7AC32-5007-4B40-8E81-A3F1E1270CFE}">
      <dgm:prSet/>
      <dgm:spPr/>
      <dgm:t>
        <a:bodyPr/>
        <a:lstStyle/>
        <a:p>
          <a:endParaRPr lang="el-GR" sz="2000"/>
        </a:p>
      </dgm:t>
    </dgm:pt>
    <dgm:pt modelId="{0609748B-210D-4D4E-B9CB-DAC5BD823870}">
      <dgm:prSet custT="1"/>
      <dgm:spPr/>
      <dgm:t>
        <a:bodyPr/>
        <a:lstStyle/>
        <a:p>
          <a:pPr marL="0" lvl="0" indent="0" algn="ctr" defTabSz="577850">
            <a:lnSpc>
              <a:spcPct val="90000"/>
            </a:lnSpc>
            <a:spcBef>
              <a:spcPct val="0"/>
            </a:spcBef>
            <a:spcAft>
              <a:spcPct val="35000"/>
            </a:spcAft>
            <a:buNone/>
          </a:pPr>
          <a:r>
            <a:rPr lang="el-GR" sz="2000" i="0" u="none" kern="1200" dirty="0" smtClean="0">
              <a:solidFill>
                <a:srgbClr val="FFFFFF"/>
              </a:solidFill>
              <a:latin typeface="Times New Roman" panose="02020603050405020304" pitchFamily="18" charset="0"/>
              <a:ea typeface="+mn-ea"/>
              <a:cs typeface="Times New Roman" panose="02020603050405020304" pitchFamily="18" charset="0"/>
            </a:rPr>
            <a:t>Διάδοσης </a:t>
          </a:r>
          <a:r>
            <a:rPr lang="el-GR" sz="2000" i="0" u="none" kern="1200" dirty="0">
              <a:solidFill>
                <a:srgbClr val="FFFFFF"/>
              </a:solidFill>
              <a:latin typeface="Times New Roman" panose="02020603050405020304" pitchFamily="18" charset="0"/>
              <a:ea typeface="+mn-ea"/>
              <a:cs typeface="Times New Roman" panose="02020603050405020304" pitchFamily="18" charset="0"/>
            </a:rPr>
            <a:t>ψευδών πληροφοριών για αγορά σε τιμές ευκαιρίας</a:t>
          </a:r>
        </a:p>
      </dgm:t>
    </dgm:pt>
    <dgm:pt modelId="{8E725BF9-4788-4709-906F-056A9238626F}" type="parTrans" cxnId="{E06CF807-7300-497F-A9B3-A08B7171B391}">
      <dgm:prSet/>
      <dgm:spPr/>
      <dgm:t>
        <a:bodyPr/>
        <a:lstStyle/>
        <a:p>
          <a:endParaRPr lang="el-GR" sz="2000"/>
        </a:p>
      </dgm:t>
    </dgm:pt>
    <dgm:pt modelId="{2A97010B-E96F-4515-ABA3-5A636D481554}" type="sibTrans" cxnId="{E06CF807-7300-497F-A9B3-A08B7171B391}">
      <dgm:prSet/>
      <dgm:spPr/>
      <dgm:t>
        <a:bodyPr/>
        <a:lstStyle/>
        <a:p>
          <a:endParaRPr lang="el-GR" sz="2000"/>
        </a:p>
      </dgm:t>
    </dgm:pt>
    <dgm:pt modelId="{495801A9-1163-4292-90EC-C7B7B732BFF0}">
      <dgm:prSet custT="1"/>
      <dgm:spPr/>
      <dgm:t>
        <a:bodyPr/>
        <a:lstStyle/>
        <a:p>
          <a:pPr marL="0" lvl="0" indent="0" algn="ctr" defTabSz="577850">
            <a:lnSpc>
              <a:spcPct val="90000"/>
            </a:lnSpc>
            <a:spcBef>
              <a:spcPct val="0"/>
            </a:spcBef>
            <a:spcAft>
              <a:spcPct val="35000"/>
            </a:spcAft>
            <a:buNone/>
          </a:pP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Cybersmear</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gm:t>
    </dgm:pt>
    <dgm:pt modelId="{B60523E2-001B-410B-990C-8597D3528ED4}" type="parTrans" cxnId="{D790F387-2869-4D03-9CD4-265CA95712D7}">
      <dgm:prSet/>
      <dgm:spPr/>
      <dgm:t>
        <a:bodyPr/>
        <a:lstStyle/>
        <a:p>
          <a:endParaRPr lang="el-GR" sz="2000"/>
        </a:p>
      </dgm:t>
    </dgm:pt>
    <dgm:pt modelId="{9898EB80-C597-436B-882B-A703732256FC}" type="sibTrans" cxnId="{D790F387-2869-4D03-9CD4-265CA95712D7}">
      <dgm:prSet/>
      <dgm:spPr/>
      <dgm:t>
        <a:bodyPr/>
        <a:lstStyle/>
        <a:p>
          <a:endParaRPr lang="el-GR" sz="2000"/>
        </a:p>
      </dgm:t>
    </dgm:pt>
    <dgm:pt modelId="{FDD4A30A-7B3C-4FFE-9036-CB883612385F}" type="pres">
      <dgm:prSet presAssocID="{A0EA3A5E-71F7-49AE-B4C0-E6F60D8E0DB4}" presName="Name0" presStyleCnt="0">
        <dgm:presLayoutVars>
          <dgm:chMax val="7"/>
          <dgm:chPref val="7"/>
          <dgm:dir/>
        </dgm:presLayoutVars>
      </dgm:prSet>
      <dgm:spPr/>
      <dgm:t>
        <a:bodyPr/>
        <a:lstStyle/>
        <a:p>
          <a:endParaRPr lang="el-GR"/>
        </a:p>
      </dgm:t>
    </dgm:pt>
    <dgm:pt modelId="{53C18B50-88C3-4CB1-B11F-B3B8A7FC7804}" type="pres">
      <dgm:prSet presAssocID="{A0EA3A5E-71F7-49AE-B4C0-E6F60D8E0DB4}" presName="Name1" presStyleCnt="0"/>
      <dgm:spPr/>
    </dgm:pt>
    <dgm:pt modelId="{E7416B5C-4195-4AA0-8C3B-81F60C971D94}" type="pres">
      <dgm:prSet presAssocID="{A0EA3A5E-71F7-49AE-B4C0-E6F60D8E0DB4}" presName="cycle" presStyleCnt="0"/>
      <dgm:spPr/>
    </dgm:pt>
    <dgm:pt modelId="{4E2153E4-CCC3-4738-82A6-D8CEAB07A0E8}" type="pres">
      <dgm:prSet presAssocID="{A0EA3A5E-71F7-49AE-B4C0-E6F60D8E0DB4}" presName="srcNode" presStyleLbl="node1" presStyleIdx="0" presStyleCnt="6"/>
      <dgm:spPr/>
    </dgm:pt>
    <dgm:pt modelId="{797B629E-5E5D-40F9-8AC1-A9BA74E832ED}" type="pres">
      <dgm:prSet presAssocID="{A0EA3A5E-71F7-49AE-B4C0-E6F60D8E0DB4}" presName="conn" presStyleLbl="parChTrans1D2" presStyleIdx="0" presStyleCnt="1"/>
      <dgm:spPr/>
      <dgm:t>
        <a:bodyPr/>
        <a:lstStyle/>
        <a:p>
          <a:endParaRPr lang="el-GR"/>
        </a:p>
      </dgm:t>
    </dgm:pt>
    <dgm:pt modelId="{34C9AC85-B424-49A3-B28F-C4CECA0B0FDB}" type="pres">
      <dgm:prSet presAssocID="{A0EA3A5E-71F7-49AE-B4C0-E6F60D8E0DB4}" presName="extraNode" presStyleLbl="node1" presStyleIdx="0" presStyleCnt="6"/>
      <dgm:spPr/>
    </dgm:pt>
    <dgm:pt modelId="{C2EFC144-55C9-49D2-B242-56F1B5844178}" type="pres">
      <dgm:prSet presAssocID="{A0EA3A5E-71F7-49AE-B4C0-E6F60D8E0DB4}" presName="dstNode" presStyleLbl="node1" presStyleIdx="0" presStyleCnt="6"/>
      <dgm:spPr/>
    </dgm:pt>
    <dgm:pt modelId="{A0FBCCB4-E81B-49C4-BE7E-A11DD881F58F}" type="pres">
      <dgm:prSet presAssocID="{9BBC67BA-AC73-4E2E-9A05-59A50E20E226}" presName="text_1" presStyleLbl="node1" presStyleIdx="0" presStyleCnt="6">
        <dgm:presLayoutVars>
          <dgm:bulletEnabled val="1"/>
        </dgm:presLayoutVars>
      </dgm:prSet>
      <dgm:spPr/>
      <dgm:t>
        <a:bodyPr/>
        <a:lstStyle/>
        <a:p>
          <a:endParaRPr lang="el-GR"/>
        </a:p>
      </dgm:t>
    </dgm:pt>
    <dgm:pt modelId="{A32F4ADB-70FE-4C3B-BBD7-3DB10CC2D8F8}" type="pres">
      <dgm:prSet presAssocID="{9BBC67BA-AC73-4E2E-9A05-59A50E20E226}" presName="accent_1" presStyleCnt="0"/>
      <dgm:spPr/>
    </dgm:pt>
    <dgm:pt modelId="{FA3D4CFC-F85C-4502-8F9B-FB144DDF5C54}" type="pres">
      <dgm:prSet presAssocID="{9BBC67BA-AC73-4E2E-9A05-59A50E20E226}" presName="accentRepeatNode" presStyleLbl="solidFgAcc1" presStyleIdx="0" presStyleCnt="6"/>
      <dgm:spPr/>
    </dgm:pt>
    <dgm:pt modelId="{E8B08AC3-2FE1-4AE9-97B8-F97EE423BC43}" type="pres">
      <dgm:prSet presAssocID="{AA4E395B-6D8A-4BAF-BC05-76C164E54140}" presName="text_2" presStyleLbl="node1" presStyleIdx="1" presStyleCnt="6">
        <dgm:presLayoutVars>
          <dgm:bulletEnabled val="1"/>
        </dgm:presLayoutVars>
      </dgm:prSet>
      <dgm:spPr/>
      <dgm:t>
        <a:bodyPr/>
        <a:lstStyle/>
        <a:p>
          <a:endParaRPr lang="el-GR"/>
        </a:p>
      </dgm:t>
    </dgm:pt>
    <dgm:pt modelId="{C10ECEED-125D-4B03-B151-DCE5EA2F2C8B}" type="pres">
      <dgm:prSet presAssocID="{AA4E395B-6D8A-4BAF-BC05-76C164E54140}" presName="accent_2" presStyleCnt="0"/>
      <dgm:spPr/>
    </dgm:pt>
    <dgm:pt modelId="{9E0B9659-968C-4A9F-9D1A-B02A3D92D020}" type="pres">
      <dgm:prSet presAssocID="{AA4E395B-6D8A-4BAF-BC05-76C164E54140}" presName="accentRepeatNode" presStyleLbl="solidFgAcc1" presStyleIdx="1" presStyleCnt="6"/>
      <dgm:spPr/>
    </dgm:pt>
    <dgm:pt modelId="{053F2652-595B-410F-865B-BE0862B11C37}" type="pres">
      <dgm:prSet presAssocID="{DD1E65B0-5873-4C5D-803B-7BB30F2092FF}" presName="text_3" presStyleLbl="node1" presStyleIdx="2" presStyleCnt="6">
        <dgm:presLayoutVars>
          <dgm:bulletEnabled val="1"/>
        </dgm:presLayoutVars>
      </dgm:prSet>
      <dgm:spPr/>
      <dgm:t>
        <a:bodyPr/>
        <a:lstStyle/>
        <a:p>
          <a:endParaRPr lang="el-GR"/>
        </a:p>
      </dgm:t>
    </dgm:pt>
    <dgm:pt modelId="{553AED2F-AB5A-4196-8439-F38BD3E38745}" type="pres">
      <dgm:prSet presAssocID="{DD1E65B0-5873-4C5D-803B-7BB30F2092FF}" presName="accent_3" presStyleCnt="0"/>
      <dgm:spPr/>
    </dgm:pt>
    <dgm:pt modelId="{11C7633D-04ED-4657-A2AF-249414F5B5BC}" type="pres">
      <dgm:prSet presAssocID="{DD1E65B0-5873-4C5D-803B-7BB30F2092FF}" presName="accentRepeatNode" presStyleLbl="solidFgAcc1" presStyleIdx="2" presStyleCnt="6"/>
      <dgm:spPr/>
    </dgm:pt>
    <dgm:pt modelId="{32EBE70D-E229-4C12-8B00-F42E6F2DA17A}" type="pres">
      <dgm:prSet presAssocID="{84348525-F594-43A6-B0FC-5AA851C5A7EA}" presName="text_4" presStyleLbl="node1" presStyleIdx="3" presStyleCnt="6">
        <dgm:presLayoutVars>
          <dgm:bulletEnabled val="1"/>
        </dgm:presLayoutVars>
      </dgm:prSet>
      <dgm:spPr/>
      <dgm:t>
        <a:bodyPr/>
        <a:lstStyle/>
        <a:p>
          <a:endParaRPr lang="el-GR"/>
        </a:p>
      </dgm:t>
    </dgm:pt>
    <dgm:pt modelId="{9951470C-80CC-4F7E-BDFF-E6032CDF2C8E}" type="pres">
      <dgm:prSet presAssocID="{84348525-F594-43A6-B0FC-5AA851C5A7EA}" presName="accent_4" presStyleCnt="0"/>
      <dgm:spPr/>
    </dgm:pt>
    <dgm:pt modelId="{67026132-34C5-42F3-8A98-74316EF1EB8C}" type="pres">
      <dgm:prSet presAssocID="{84348525-F594-43A6-B0FC-5AA851C5A7EA}" presName="accentRepeatNode" presStyleLbl="solidFgAcc1" presStyleIdx="3" presStyleCnt="6"/>
      <dgm:spPr/>
    </dgm:pt>
    <dgm:pt modelId="{1873DF57-CD45-4FA7-B4D9-63F1FB6A48C2}" type="pres">
      <dgm:prSet presAssocID="{0609748B-210D-4D4E-B9CB-DAC5BD823870}" presName="text_5" presStyleLbl="node1" presStyleIdx="4" presStyleCnt="6">
        <dgm:presLayoutVars>
          <dgm:bulletEnabled val="1"/>
        </dgm:presLayoutVars>
      </dgm:prSet>
      <dgm:spPr/>
      <dgm:t>
        <a:bodyPr/>
        <a:lstStyle/>
        <a:p>
          <a:endParaRPr lang="el-GR"/>
        </a:p>
      </dgm:t>
    </dgm:pt>
    <dgm:pt modelId="{3A0E91C6-51D5-46C0-AF00-13AA36524D6F}" type="pres">
      <dgm:prSet presAssocID="{0609748B-210D-4D4E-B9CB-DAC5BD823870}" presName="accent_5" presStyleCnt="0"/>
      <dgm:spPr/>
    </dgm:pt>
    <dgm:pt modelId="{F68C8053-4FEF-459C-A09C-995FE1F8F9ED}" type="pres">
      <dgm:prSet presAssocID="{0609748B-210D-4D4E-B9CB-DAC5BD823870}" presName="accentRepeatNode" presStyleLbl="solidFgAcc1" presStyleIdx="4" presStyleCnt="6"/>
      <dgm:spPr/>
    </dgm:pt>
    <dgm:pt modelId="{5553E499-742B-40C4-9363-523A8355C5C5}" type="pres">
      <dgm:prSet presAssocID="{495801A9-1163-4292-90EC-C7B7B732BFF0}" presName="text_6" presStyleLbl="node1" presStyleIdx="5" presStyleCnt="6">
        <dgm:presLayoutVars>
          <dgm:bulletEnabled val="1"/>
        </dgm:presLayoutVars>
      </dgm:prSet>
      <dgm:spPr/>
      <dgm:t>
        <a:bodyPr/>
        <a:lstStyle/>
        <a:p>
          <a:endParaRPr lang="el-GR"/>
        </a:p>
      </dgm:t>
    </dgm:pt>
    <dgm:pt modelId="{FEE9BDDB-81EA-4CBD-BCE7-1AA774F98E7E}" type="pres">
      <dgm:prSet presAssocID="{495801A9-1163-4292-90EC-C7B7B732BFF0}" presName="accent_6" presStyleCnt="0"/>
      <dgm:spPr/>
    </dgm:pt>
    <dgm:pt modelId="{C2B37527-A4C8-4B48-A4BF-924CC18BD736}" type="pres">
      <dgm:prSet presAssocID="{495801A9-1163-4292-90EC-C7B7B732BFF0}" presName="accentRepeatNode" presStyleLbl="solidFgAcc1" presStyleIdx="5" presStyleCnt="6"/>
      <dgm:spPr/>
    </dgm:pt>
  </dgm:ptLst>
  <dgm:cxnLst>
    <dgm:cxn modelId="{E06CF807-7300-497F-A9B3-A08B7171B391}" srcId="{A0EA3A5E-71F7-49AE-B4C0-E6F60D8E0DB4}" destId="{0609748B-210D-4D4E-B9CB-DAC5BD823870}" srcOrd="4" destOrd="0" parTransId="{8E725BF9-4788-4709-906F-056A9238626F}" sibTransId="{2A97010B-E96F-4515-ABA3-5A636D481554}"/>
    <dgm:cxn modelId="{825371A2-F60C-48EB-8C38-6C98B62F5C74}" type="presOf" srcId="{0609748B-210D-4D4E-B9CB-DAC5BD823870}" destId="{1873DF57-CD45-4FA7-B4D9-63F1FB6A48C2}" srcOrd="0" destOrd="0" presId="urn:microsoft.com/office/officeart/2008/layout/VerticalCurvedList"/>
    <dgm:cxn modelId="{7DEC4195-FCD3-4298-8780-A575C648B342}" srcId="{A0EA3A5E-71F7-49AE-B4C0-E6F60D8E0DB4}" destId="{DD1E65B0-5873-4C5D-803B-7BB30F2092FF}" srcOrd="2" destOrd="0" parTransId="{5D403223-5615-4B60-889F-75A2DF021F8E}" sibTransId="{A88B81BF-8E09-4E30-974C-7680E19D510B}"/>
    <dgm:cxn modelId="{10B7AC32-5007-4B40-8E81-A3F1E1270CFE}" srcId="{A0EA3A5E-71F7-49AE-B4C0-E6F60D8E0DB4}" destId="{84348525-F594-43A6-B0FC-5AA851C5A7EA}" srcOrd="3" destOrd="0" parTransId="{7E7F3DFD-E66F-4780-B65D-3C0D61789EDE}" sibTransId="{D4EA6B6A-2681-4156-9189-4C2E81A35AAF}"/>
    <dgm:cxn modelId="{D790F387-2869-4D03-9CD4-265CA95712D7}" srcId="{A0EA3A5E-71F7-49AE-B4C0-E6F60D8E0DB4}" destId="{495801A9-1163-4292-90EC-C7B7B732BFF0}" srcOrd="5" destOrd="0" parTransId="{B60523E2-001B-410B-990C-8597D3528ED4}" sibTransId="{9898EB80-C597-436B-882B-A703732256FC}"/>
    <dgm:cxn modelId="{702A6E0C-DC84-4559-BC62-A85ADDD17CF6}" type="presOf" srcId="{6F6D1112-EC66-45DE-912F-F14CE7118A96}" destId="{797B629E-5E5D-40F9-8AC1-A9BA74E832ED}" srcOrd="0" destOrd="0" presId="urn:microsoft.com/office/officeart/2008/layout/VerticalCurvedList"/>
    <dgm:cxn modelId="{657E0D27-012A-4CFC-BF34-B4FE13311C60}" type="presOf" srcId="{495801A9-1163-4292-90EC-C7B7B732BFF0}" destId="{5553E499-742B-40C4-9363-523A8355C5C5}" srcOrd="0" destOrd="0" presId="urn:microsoft.com/office/officeart/2008/layout/VerticalCurvedList"/>
    <dgm:cxn modelId="{41BAA67D-5388-46BB-A651-4946F06A94ED}" srcId="{A0EA3A5E-71F7-49AE-B4C0-E6F60D8E0DB4}" destId="{9BBC67BA-AC73-4E2E-9A05-59A50E20E226}" srcOrd="0" destOrd="0" parTransId="{A5E6D917-1B25-40A6-8B85-98733FD202A7}" sibTransId="{6F6D1112-EC66-45DE-912F-F14CE7118A96}"/>
    <dgm:cxn modelId="{AE30604D-782A-44B7-B154-C69479C2A80A}" type="presOf" srcId="{9BBC67BA-AC73-4E2E-9A05-59A50E20E226}" destId="{A0FBCCB4-E81B-49C4-BE7E-A11DD881F58F}" srcOrd="0" destOrd="0" presId="urn:microsoft.com/office/officeart/2008/layout/VerticalCurvedList"/>
    <dgm:cxn modelId="{7837398F-F1C6-4C5F-90C7-3646EC898AD2}" type="presOf" srcId="{AA4E395B-6D8A-4BAF-BC05-76C164E54140}" destId="{E8B08AC3-2FE1-4AE9-97B8-F97EE423BC43}" srcOrd="0" destOrd="0" presId="urn:microsoft.com/office/officeart/2008/layout/VerticalCurvedList"/>
    <dgm:cxn modelId="{1DABB314-D086-4492-A8F4-E576B63E55A8}" type="presOf" srcId="{DD1E65B0-5873-4C5D-803B-7BB30F2092FF}" destId="{053F2652-595B-410F-865B-BE0862B11C37}" srcOrd="0" destOrd="0" presId="urn:microsoft.com/office/officeart/2008/layout/VerticalCurvedList"/>
    <dgm:cxn modelId="{9C297E4F-3B78-443B-911F-86EB1A0BC137}" type="presOf" srcId="{84348525-F594-43A6-B0FC-5AA851C5A7EA}" destId="{32EBE70D-E229-4C12-8B00-F42E6F2DA17A}" srcOrd="0" destOrd="0" presId="urn:microsoft.com/office/officeart/2008/layout/VerticalCurvedList"/>
    <dgm:cxn modelId="{C9A9FC5E-D8B5-4208-A4EF-C6370706BDA1}" type="presOf" srcId="{A0EA3A5E-71F7-49AE-B4C0-E6F60D8E0DB4}" destId="{FDD4A30A-7B3C-4FFE-9036-CB883612385F}" srcOrd="0" destOrd="0" presId="urn:microsoft.com/office/officeart/2008/layout/VerticalCurvedList"/>
    <dgm:cxn modelId="{1143ED4B-BF8C-4803-A4BE-F3C5254E6D07}" srcId="{A0EA3A5E-71F7-49AE-B4C0-E6F60D8E0DB4}" destId="{AA4E395B-6D8A-4BAF-BC05-76C164E54140}" srcOrd="1" destOrd="0" parTransId="{114A8105-87F9-426E-9B16-FBDBCF38A2F8}" sibTransId="{19016A10-35AC-4A33-A529-4E82FED9AA4E}"/>
    <dgm:cxn modelId="{8DB73F55-0C90-4025-A638-3E70270E131B}" type="presParOf" srcId="{FDD4A30A-7B3C-4FFE-9036-CB883612385F}" destId="{53C18B50-88C3-4CB1-B11F-B3B8A7FC7804}" srcOrd="0" destOrd="0" presId="urn:microsoft.com/office/officeart/2008/layout/VerticalCurvedList"/>
    <dgm:cxn modelId="{615A484C-76DD-46D3-B71C-39A5DC2ED7D4}" type="presParOf" srcId="{53C18B50-88C3-4CB1-B11F-B3B8A7FC7804}" destId="{E7416B5C-4195-4AA0-8C3B-81F60C971D94}" srcOrd="0" destOrd="0" presId="urn:microsoft.com/office/officeart/2008/layout/VerticalCurvedList"/>
    <dgm:cxn modelId="{29E29D5D-931F-4C23-B212-89C99F97F1BF}" type="presParOf" srcId="{E7416B5C-4195-4AA0-8C3B-81F60C971D94}" destId="{4E2153E4-CCC3-4738-82A6-D8CEAB07A0E8}" srcOrd="0" destOrd="0" presId="urn:microsoft.com/office/officeart/2008/layout/VerticalCurvedList"/>
    <dgm:cxn modelId="{28A7611F-464C-4AC6-BFF2-A77919FB1C55}" type="presParOf" srcId="{E7416B5C-4195-4AA0-8C3B-81F60C971D94}" destId="{797B629E-5E5D-40F9-8AC1-A9BA74E832ED}" srcOrd="1" destOrd="0" presId="urn:microsoft.com/office/officeart/2008/layout/VerticalCurvedList"/>
    <dgm:cxn modelId="{A0B8CA71-310F-49E4-BB0C-3FCCA4E0E639}" type="presParOf" srcId="{E7416B5C-4195-4AA0-8C3B-81F60C971D94}" destId="{34C9AC85-B424-49A3-B28F-C4CECA0B0FDB}" srcOrd="2" destOrd="0" presId="urn:microsoft.com/office/officeart/2008/layout/VerticalCurvedList"/>
    <dgm:cxn modelId="{952BA3CD-6EF7-4452-A448-56AC95989F69}" type="presParOf" srcId="{E7416B5C-4195-4AA0-8C3B-81F60C971D94}" destId="{C2EFC144-55C9-49D2-B242-56F1B5844178}" srcOrd="3" destOrd="0" presId="urn:microsoft.com/office/officeart/2008/layout/VerticalCurvedList"/>
    <dgm:cxn modelId="{301F460C-D155-4044-B465-460DCD1D26A2}" type="presParOf" srcId="{53C18B50-88C3-4CB1-B11F-B3B8A7FC7804}" destId="{A0FBCCB4-E81B-49C4-BE7E-A11DD881F58F}" srcOrd="1" destOrd="0" presId="urn:microsoft.com/office/officeart/2008/layout/VerticalCurvedList"/>
    <dgm:cxn modelId="{9783856A-C544-4067-8643-1BA0A97D4BD1}" type="presParOf" srcId="{53C18B50-88C3-4CB1-B11F-B3B8A7FC7804}" destId="{A32F4ADB-70FE-4C3B-BBD7-3DB10CC2D8F8}" srcOrd="2" destOrd="0" presId="urn:microsoft.com/office/officeart/2008/layout/VerticalCurvedList"/>
    <dgm:cxn modelId="{D23B187D-E316-4219-93EC-A8C8C539855C}" type="presParOf" srcId="{A32F4ADB-70FE-4C3B-BBD7-3DB10CC2D8F8}" destId="{FA3D4CFC-F85C-4502-8F9B-FB144DDF5C54}" srcOrd="0" destOrd="0" presId="urn:microsoft.com/office/officeart/2008/layout/VerticalCurvedList"/>
    <dgm:cxn modelId="{032B7AC6-9357-460B-89ED-962249488077}" type="presParOf" srcId="{53C18B50-88C3-4CB1-B11F-B3B8A7FC7804}" destId="{E8B08AC3-2FE1-4AE9-97B8-F97EE423BC43}" srcOrd="3" destOrd="0" presId="urn:microsoft.com/office/officeart/2008/layout/VerticalCurvedList"/>
    <dgm:cxn modelId="{E67CDC2D-A986-4437-AB88-E9383DBE67F5}" type="presParOf" srcId="{53C18B50-88C3-4CB1-B11F-B3B8A7FC7804}" destId="{C10ECEED-125D-4B03-B151-DCE5EA2F2C8B}" srcOrd="4" destOrd="0" presId="urn:microsoft.com/office/officeart/2008/layout/VerticalCurvedList"/>
    <dgm:cxn modelId="{ABB03949-BE15-419F-BA4A-A3BB9FECEAB9}" type="presParOf" srcId="{C10ECEED-125D-4B03-B151-DCE5EA2F2C8B}" destId="{9E0B9659-968C-4A9F-9D1A-B02A3D92D020}" srcOrd="0" destOrd="0" presId="urn:microsoft.com/office/officeart/2008/layout/VerticalCurvedList"/>
    <dgm:cxn modelId="{8B6D1087-22DE-48D6-8115-977D5A24A25F}" type="presParOf" srcId="{53C18B50-88C3-4CB1-B11F-B3B8A7FC7804}" destId="{053F2652-595B-410F-865B-BE0862B11C37}" srcOrd="5" destOrd="0" presId="urn:microsoft.com/office/officeart/2008/layout/VerticalCurvedList"/>
    <dgm:cxn modelId="{3CEDB59C-7260-4508-B4D4-DC9CEC689ECF}" type="presParOf" srcId="{53C18B50-88C3-4CB1-B11F-B3B8A7FC7804}" destId="{553AED2F-AB5A-4196-8439-F38BD3E38745}" srcOrd="6" destOrd="0" presId="urn:microsoft.com/office/officeart/2008/layout/VerticalCurvedList"/>
    <dgm:cxn modelId="{35C1B62C-FF17-43AD-A524-90689D623883}" type="presParOf" srcId="{553AED2F-AB5A-4196-8439-F38BD3E38745}" destId="{11C7633D-04ED-4657-A2AF-249414F5B5BC}" srcOrd="0" destOrd="0" presId="urn:microsoft.com/office/officeart/2008/layout/VerticalCurvedList"/>
    <dgm:cxn modelId="{1517779B-533C-46D0-BF51-815D7F3572C5}" type="presParOf" srcId="{53C18B50-88C3-4CB1-B11F-B3B8A7FC7804}" destId="{32EBE70D-E229-4C12-8B00-F42E6F2DA17A}" srcOrd="7" destOrd="0" presId="urn:microsoft.com/office/officeart/2008/layout/VerticalCurvedList"/>
    <dgm:cxn modelId="{08390852-0949-4158-A71D-4C327406A58B}" type="presParOf" srcId="{53C18B50-88C3-4CB1-B11F-B3B8A7FC7804}" destId="{9951470C-80CC-4F7E-BDFF-E6032CDF2C8E}" srcOrd="8" destOrd="0" presId="urn:microsoft.com/office/officeart/2008/layout/VerticalCurvedList"/>
    <dgm:cxn modelId="{E5796228-3514-4862-BD7A-BD534A3A2147}" type="presParOf" srcId="{9951470C-80CC-4F7E-BDFF-E6032CDF2C8E}" destId="{67026132-34C5-42F3-8A98-74316EF1EB8C}" srcOrd="0" destOrd="0" presId="urn:microsoft.com/office/officeart/2008/layout/VerticalCurvedList"/>
    <dgm:cxn modelId="{FAA14BB5-2061-46E2-848A-EA9386EF84D1}" type="presParOf" srcId="{53C18B50-88C3-4CB1-B11F-B3B8A7FC7804}" destId="{1873DF57-CD45-4FA7-B4D9-63F1FB6A48C2}" srcOrd="9" destOrd="0" presId="urn:microsoft.com/office/officeart/2008/layout/VerticalCurvedList"/>
    <dgm:cxn modelId="{5B35E708-9E28-4481-A8C2-3D51B9C157CF}" type="presParOf" srcId="{53C18B50-88C3-4CB1-B11F-B3B8A7FC7804}" destId="{3A0E91C6-51D5-46C0-AF00-13AA36524D6F}" srcOrd="10" destOrd="0" presId="urn:microsoft.com/office/officeart/2008/layout/VerticalCurvedList"/>
    <dgm:cxn modelId="{E6BAD621-CE8B-41A8-9B47-DB458E83039A}" type="presParOf" srcId="{3A0E91C6-51D5-46C0-AF00-13AA36524D6F}" destId="{F68C8053-4FEF-459C-A09C-995FE1F8F9ED}" srcOrd="0" destOrd="0" presId="urn:microsoft.com/office/officeart/2008/layout/VerticalCurvedList"/>
    <dgm:cxn modelId="{0C9F156B-B4EB-4896-A438-D30FB2122367}" type="presParOf" srcId="{53C18B50-88C3-4CB1-B11F-B3B8A7FC7804}" destId="{5553E499-742B-40C4-9363-523A8355C5C5}" srcOrd="11" destOrd="0" presId="urn:microsoft.com/office/officeart/2008/layout/VerticalCurvedList"/>
    <dgm:cxn modelId="{9CB487AA-3B77-4AE2-AFA0-BCBE638C6972}" type="presParOf" srcId="{53C18B50-88C3-4CB1-B11F-B3B8A7FC7804}" destId="{FEE9BDDB-81EA-4CBD-BCE7-1AA774F98E7E}" srcOrd="12" destOrd="0" presId="urn:microsoft.com/office/officeart/2008/layout/VerticalCurvedList"/>
    <dgm:cxn modelId="{40737261-BE3A-4DEE-A1AD-BB92CC358C1A}" type="presParOf" srcId="{FEE9BDDB-81EA-4CBD-BCE7-1AA774F98E7E}" destId="{C2B37527-A4C8-4B48-A4BF-924CC18BD73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D04E79-BB5F-4235-B8C8-A0375711CAE9}" type="doc">
      <dgm:prSet loTypeId="urn:microsoft.com/office/officeart/2005/8/layout/gear1" loCatId="cycle" qsTypeId="urn:microsoft.com/office/officeart/2005/8/quickstyle/3d2" qsCatId="3D" csTypeId="urn:microsoft.com/office/officeart/2005/8/colors/accent1_2" csCatId="accent1" phldr="1"/>
      <dgm:spPr/>
    </dgm:pt>
    <dgm:pt modelId="{5CF8304D-65FB-485E-92C2-B1229EB9EDBD}">
      <dgm:prSet phldrT="[Κείμενο]" custT="1"/>
      <dgm:spPr/>
      <dgm:t>
        <a:bodyPr/>
        <a:lstStyle/>
        <a:p>
          <a:r>
            <a:rPr lang="en-US" sz="1600" smtClean="0">
              <a:latin typeface="Times New Roman" panose="02020603050405020304" pitchFamily="18" charset="0"/>
              <a:cs typeface="Times New Roman" panose="02020603050405020304" pitchFamily="18" charset="0"/>
            </a:rPr>
            <a:t>Front-Running</a:t>
          </a:r>
          <a:endParaRPr lang="el-GR" sz="1600" dirty="0">
            <a:latin typeface="Times New Roman" panose="02020603050405020304" pitchFamily="18" charset="0"/>
            <a:cs typeface="Times New Roman" panose="02020603050405020304" pitchFamily="18" charset="0"/>
          </a:endParaRPr>
        </a:p>
      </dgm:t>
    </dgm:pt>
    <dgm:pt modelId="{28A95AB9-7FF1-4B9C-B0D4-5D3075FE37ED}" type="parTrans" cxnId="{89E82306-29C5-4277-AF79-BFBCD40E4366}">
      <dgm:prSet/>
      <dgm:spPr/>
      <dgm:t>
        <a:bodyPr/>
        <a:lstStyle/>
        <a:p>
          <a:endParaRPr lang="el-GR"/>
        </a:p>
      </dgm:t>
    </dgm:pt>
    <dgm:pt modelId="{5E654F01-642F-4650-A710-C1157AD64125}" type="sibTrans" cxnId="{89E82306-29C5-4277-AF79-BFBCD40E4366}">
      <dgm:prSet/>
      <dgm:spPr/>
      <dgm:t>
        <a:bodyPr/>
        <a:lstStyle/>
        <a:p>
          <a:endParaRPr lang="el-GR"/>
        </a:p>
      </dgm:t>
    </dgm:pt>
    <dgm:pt modelId="{123CDC12-412E-4CB3-AA38-71E60CB70A1D}">
      <dgm:prSet phldrT="[Κείμενο]" custT="1"/>
      <dgm:spPr/>
      <dgm:t>
        <a:bodyPr/>
        <a:lstStyle/>
        <a:p>
          <a:r>
            <a:rPr lang="en-US" sz="1200" dirty="0" smtClean="0">
              <a:latin typeface="Times New Roman" panose="02020603050405020304" pitchFamily="18" charset="0"/>
              <a:cs typeface="Times New Roman" panose="02020603050405020304" pitchFamily="18" charset="0"/>
            </a:rPr>
            <a:t>Offshore</a:t>
          </a:r>
          <a:endParaRPr lang="el-GR" sz="1200" dirty="0">
            <a:latin typeface="Times New Roman" panose="02020603050405020304" pitchFamily="18" charset="0"/>
            <a:cs typeface="Times New Roman" panose="02020603050405020304" pitchFamily="18" charset="0"/>
          </a:endParaRPr>
        </a:p>
      </dgm:t>
    </dgm:pt>
    <dgm:pt modelId="{C47CC23C-1CFD-4358-BD29-1387527789FB}" type="parTrans" cxnId="{4E08F398-51A3-4DD8-A2EF-90884C90315D}">
      <dgm:prSet/>
      <dgm:spPr/>
      <dgm:t>
        <a:bodyPr/>
        <a:lstStyle/>
        <a:p>
          <a:endParaRPr lang="el-GR"/>
        </a:p>
      </dgm:t>
    </dgm:pt>
    <dgm:pt modelId="{BF2EE880-AFA1-4224-AC94-9898C562D331}" type="sibTrans" cxnId="{4E08F398-51A3-4DD8-A2EF-90884C90315D}">
      <dgm:prSet/>
      <dgm:spPr/>
      <dgm:t>
        <a:bodyPr/>
        <a:lstStyle/>
        <a:p>
          <a:endParaRPr lang="el-GR"/>
        </a:p>
      </dgm:t>
    </dgm:pt>
    <dgm:pt modelId="{4589878A-E237-4784-8B19-C8B204EF3EB2}">
      <dgm:prSet phldrT="[Κείμενο]" custT="1"/>
      <dgm:spPr/>
      <dgm:t>
        <a:bodyPr/>
        <a:lstStyle/>
        <a:p>
          <a:r>
            <a:rPr lang="en-US" sz="1600" smtClean="0">
              <a:latin typeface="Times New Roman" panose="02020603050405020304" pitchFamily="18" charset="0"/>
              <a:cs typeface="Times New Roman" panose="02020603050405020304" pitchFamily="18" charset="0"/>
            </a:rPr>
            <a:t>Scalping</a:t>
          </a:r>
          <a:endParaRPr lang="el-GR" sz="1600" dirty="0">
            <a:latin typeface="Times New Roman" panose="02020603050405020304" pitchFamily="18" charset="0"/>
            <a:cs typeface="Times New Roman" panose="02020603050405020304" pitchFamily="18" charset="0"/>
          </a:endParaRPr>
        </a:p>
      </dgm:t>
    </dgm:pt>
    <dgm:pt modelId="{3BDB7F68-0CC2-44AB-8D1D-7B9FB710BD51}" type="parTrans" cxnId="{7FC8F7D9-A086-498A-839D-DC108D686E61}">
      <dgm:prSet/>
      <dgm:spPr/>
      <dgm:t>
        <a:bodyPr/>
        <a:lstStyle/>
        <a:p>
          <a:endParaRPr lang="el-GR"/>
        </a:p>
      </dgm:t>
    </dgm:pt>
    <dgm:pt modelId="{EDC42E06-FCEA-4490-8E63-0CE08DC10786}" type="sibTrans" cxnId="{7FC8F7D9-A086-498A-839D-DC108D686E61}">
      <dgm:prSet/>
      <dgm:spPr/>
      <dgm:t>
        <a:bodyPr/>
        <a:lstStyle/>
        <a:p>
          <a:endParaRPr lang="el-GR"/>
        </a:p>
      </dgm:t>
    </dgm:pt>
    <dgm:pt modelId="{7688ADE9-CDE6-4963-BB8A-3DEF73130FB1}" type="pres">
      <dgm:prSet presAssocID="{77D04E79-BB5F-4235-B8C8-A0375711CAE9}" presName="composite" presStyleCnt="0">
        <dgm:presLayoutVars>
          <dgm:chMax val="3"/>
          <dgm:animLvl val="lvl"/>
          <dgm:resizeHandles val="exact"/>
        </dgm:presLayoutVars>
      </dgm:prSet>
      <dgm:spPr/>
    </dgm:pt>
    <dgm:pt modelId="{D6DDB500-1FAB-4A2E-BE25-A08FCED7EA57}" type="pres">
      <dgm:prSet presAssocID="{5CF8304D-65FB-485E-92C2-B1229EB9EDBD}" presName="gear1" presStyleLbl="node1" presStyleIdx="0" presStyleCnt="3" custLinFactNeighborX="-2726" custLinFactNeighborY="-5451">
        <dgm:presLayoutVars>
          <dgm:chMax val="1"/>
          <dgm:bulletEnabled val="1"/>
        </dgm:presLayoutVars>
      </dgm:prSet>
      <dgm:spPr/>
      <dgm:t>
        <a:bodyPr/>
        <a:lstStyle/>
        <a:p>
          <a:endParaRPr lang="el-GR"/>
        </a:p>
      </dgm:t>
    </dgm:pt>
    <dgm:pt modelId="{C2252F0A-506C-479A-BE85-C62C32E9A400}" type="pres">
      <dgm:prSet presAssocID="{5CF8304D-65FB-485E-92C2-B1229EB9EDBD}" presName="gear1srcNode" presStyleLbl="node1" presStyleIdx="0" presStyleCnt="3"/>
      <dgm:spPr/>
      <dgm:t>
        <a:bodyPr/>
        <a:lstStyle/>
        <a:p>
          <a:endParaRPr lang="el-GR"/>
        </a:p>
      </dgm:t>
    </dgm:pt>
    <dgm:pt modelId="{CC768040-9CD7-48F4-A4D3-EAD1807EB5C3}" type="pres">
      <dgm:prSet presAssocID="{5CF8304D-65FB-485E-92C2-B1229EB9EDBD}" presName="gear1dstNode" presStyleLbl="node1" presStyleIdx="0" presStyleCnt="3"/>
      <dgm:spPr/>
      <dgm:t>
        <a:bodyPr/>
        <a:lstStyle/>
        <a:p>
          <a:endParaRPr lang="el-GR"/>
        </a:p>
      </dgm:t>
    </dgm:pt>
    <dgm:pt modelId="{AC7FE481-6408-4748-8953-9CEB0030F812}" type="pres">
      <dgm:prSet presAssocID="{123CDC12-412E-4CB3-AA38-71E60CB70A1D}" presName="gear2" presStyleLbl="node1" presStyleIdx="1" presStyleCnt="3" custScaleX="98796" custScaleY="95445" custLinFactNeighborX="1605" custLinFactNeighborY="-3468">
        <dgm:presLayoutVars>
          <dgm:chMax val="1"/>
          <dgm:bulletEnabled val="1"/>
        </dgm:presLayoutVars>
      </dgm:prSet>
      <dgm:spPr/>
      <dgm:t>
        <a:bodyPr/>
        <a:lstStyle/>
        <a:p>
          <a:endParaRPr lang="el-GR"/>
        </a:p>
      </dgm:t>
    </dgm:pt>
    <dgm:pt modelId="{F35FF824-9190-41C7-89A1-2082A5DAA353}" type="pres">
      <dgm:prSet presAssocID="{123CDC12-412E-4CB3-AA38-71E60CB70A1D}" presName="gear2srcNode" presStyleLbl="node1" presStyleIdx="1" presStyleCnt="3"/>
      <dgm:spPr/>
      <dgm:t>
        <a:bodyPr/>
        <a:lstStyle/>
        <a:p>
          <a:endParaRPr lang="el-GR"/>
        </a:p>
      </dgm:t>
    </dgm:pt>
    <dgm:pt modelId="{60701343-5198-48A7-9242-C93946CAF389}" type="pres">
      <dgm:prSet presAssocID="{123CDC12-412E-4CB3-AA38-71E60CB70A1D}" presName="gear2dstNode" presStyleLbl="node1" presStyleIdx="1" presStyleCnt="3"/>
      <dgm:spPr/>
      <dgm:t>
        <a:bodyPr/>
        <a:lstStyle/>
        <a:p>
          <a:endParaRPr lang="el-GR"/>
        </a:p>
      </dgm:t>
    </dgm:pt>
    <dgm:pt modelId="{CCCEDB81-7A07-437C-9708-6B16D12085A3}" type="pres">
      <dgm:prSet presAssocID="{4589878A-E237-4784-8B19-C8B204EF3EB2}" presName="gear3" presStyleLbl="node1" presStyleIdx="2" presStyleCnt="3" custScaleX="116848" custScaleY="111650" custLinFactNeighborX="4907" custLinFactNeighborY="-7043"/>
      <dgm:spPr/>
      <dgm:t>
        <a:bodyPr/>
        <a:lstStyle/>
        <a:p>
          <a:endParaRPr lang="el-GR"/>
        </a:p>
      </dgm:t>
    </dgm:pt>
    <dgm:pt modelId="{7CD1BEDC-5EA8-4BE3-8699-72F66515D0FA}" type="pres">
      <dgm:prSet presAssocID="{4589878A-E237-4784-8B19-C8B204EF3EB2}" presName="gear3tx" presStyleLbl="node1" presStyleIdx="2" presStyleCnt="3">
        <dgm:presLayoutVars>
          <dgm:chMax val="1"/>
          <dgm:bulletEnabled val="1"/>
        </dgm:presLayoutVars>
      </dgm:prSet>
      <dgm:spPr/>
      <dgm:t>
        <a:bodyPr/>
        <a:lstStyle/>
        <a:p>
          <a:endParaRPr lang="el-GR"/>
        </a:p>
      </dgm:t>
    </dgm:pt>
    <dgm:pt modelId="{3689866A-ACC0-4804-853E-30C137D18AF3}" type="pres">
      <dgm:prSet presAssocID="{4589878A-E237-4784-8B19-C8B204EF3EB2}" presName="gear3srcNode" presStyleLbl="node1" presStyleIdx="2" presStyleCnt="3"/>
      <dgm:spPr/>
      <dgm:t>
        <a:bodyPr/>
        <a:lstStyle/>
        <a:p>
          <a:endParaRPr lang="el-GR"/>
        </a:p>
      </dgm:t>
    </dgm:pt>
    <dgm:pt modelId="{B0528D42-224E-4ACE-B8B0-23935A0AFD64}" type="pres">
      <dgm:prSet presAssocID="{4589878A-E237-4784-8B19-C8B204EF3EB2}" presName="gear3dstNode" presStyleLbl="node1" presStyleIdx="2" presStyleCnt="3"/>
      <dgm:spPr/>
      <dgm:t>
        <a:bodyPr/>
        <a:lstStyle/>
        <a:p>
          <a:endParaRPr lang="el-GR"/>
        </a:p>
      </dgm:t>
    </dgm:pt>
    <dgm:pt modelId="{C0832F71-248D-4D9D-BC2C-6788970BB10D}" type="pres">
      <dgm:prSet presAssocID="{5E654F01-642F-4650-A710-C1157AD64125}" presName="connector1" presStyleLbl="sibTrans2D1" presStyleIdx="0" presStyleCnt="3" custLinFactNeighborX="-1271" custLinFactNeighborY="-1271"/>
      <dgm:spPr/>
      <dgm:t>
        <a:bodyPr/>
        <a:lstStyle/>
        <a:p>
          <a:endParaRPr lang="el-GR"/>
        </a:p>
      </dgm:t>
    </dgm:pt>
    <dgm:pt modelId="{CE2C561B-CE0E-4D9F-93FE-866B454C6054}" type="pres">
      <dgm:prSet presAssocID="{BF2EE880-AFA1-4224-AC94-9898C562D331}" presName="connector2" presStyleLbl="sibTrans2D1" presStyleIdx="1" presStyleCnt="3"/>
      <dgm:spPr/>
      <dgm:t>
        <a:bodyPr/>
        <a:lstStyle/>
        <a:p>
          <a:endParaRPr lang="el-GR"/>
        </a:p>
      </dgm:t>
    </dgm:pt>
    <dgm:pt modelId="{BA6A9568-0E76-4EEF-99FC-0FCC2F2D1144}" type="pres">
      <dgm:prSet presAssocID="{EDC42E06-FCEA-4490-8E63-0CE08DC10786}" presName="connector3" presStyleLbl="sibTrans2D1" presStyleIdx="2" presStyleCnt="3"/>
      <dgm:spPr/>
      <dgm:t>
        <a:bodyPr/>
        <a:lstStyle/>
        <a:p>
          <a:endParaRPr lang="el-GR"/>
        </a:p>
      </dgm:t>
    </dgm:pt>
  </dgm:ptLst>
  <dgm:cxnLst>
    <dgm:cxn modelId="{8C4AD9E6-431E-4665-AA01-B7F2963A3277}" type="presOf" srcId="{5CF8304D-65FB-485E-92C2-B1229EB9EDBD}" destId="{C2252F0A-506C-479A-BE85-C62C32E9A400}" srcOrd="1" destOrd="0" presId="urn:microsoft.com/office/officeart/2005/8/layout/gear1"/>
    <dgm:cxn modelId="{A8DE5E09-2FD6-41E0-B80B-FA1D1459889A}" type="presOf" srcId="{EDC42E06-FCEA-4490-8E63-0CE08DC10786}" destId="{BA6A9568-0E76-4EEF-99FC-0FCC2F2D1144}" srcOrd="0" destOrd="0" presId="urn:microsoft.com/office/officeart/2005/8/layout/gear1"/>
    <dgm:cxn modelId="{70CBF822-83C2-4317-9419-C129704F211B}" type="presOf" srcId="{4589878A-E237-4784-8B19-C8B204EF3EB2}" destId="{CCCEDB81-7A07-437C-9708-6B16D12085A3}" srcOrd="0" destOrd="0" presId="urn:microsoft.com/office/officeart/2005/8/layout/gear1"/>
    <dgm:cxn modelId="{838823CA-85CE-4A57-8DDC-48D81E68CE0B}" type="presOf" srcId="{5CF8304D-65FB-485E-92C2-B1229EB9EDBD}" destId="{CC768040-9CD7-48F4-A4D3-EAD1807EB5C3}" srcOrd="2" destOrd="0" presId="urn:microsoft.com/office/officeart/2005/8/layout/gear1"/>
    <dgm:cxn modelId="{91FE778D-F15F-4518-854E-3FBBBD37BB41}" type="presOf" srcId="{123CDC12-412E-4CB3-AA38-71E60CB70A1D}" destId="{AC7FE481-6408-4748-8953-9CEB0030F812}" srcOrd="0" destOrd="0" presId="urn:microsoft.com/office/officeart/2005/8/layout/gear1"/>
    <dgm:cxn modelId="{69972A7B-DB89-4C67-88C7-08F31717726A}" type="presOf" srcId="{77D04E79-BB5F-4235-B8C8-A0375711CAE9}" destId="{7688ADE9-CDE6-4963-BB8A-3DEF73130FB1}" srcOrd="0" destOrd="0" presId="urn:microsoft.com/office/officeart/2005/8/layout/gear1"/>
    <dgm:cxn modelId="{411DD0C1-A294-4B24-AE73-0E99E30D0319}" type="presOf" srcId="{123CDC12-412E-4CB3-AA38-71E60CB70A1D}" destId="{60701343-5198-48A7-9242-C93946CAF389}" srcOrd="2" destOrd="0" presId="urn:microsoft.com/office/officeart/2005/8/layout/gear1"/>
    <dgm:cxn modelId="{4E08F398-51A3-4DD8-A2EF-90884C90315D}" srcId="{77D04E79-BB5F-4235-B8C8-A0375711CAE9}" destId="{123CDC12-412E-4CB3-AA38-71E60CB70A1D}" srcOrd="1" destOrd="0" parTransId="{C47CC23C-1CFD-4358-BD29-1387527789FB}" sibTransId="{BF2EE880-AFA1-4224-AC94-9898C562D331}"/>
    <dgm:cxn modelId="{B95FE7CF-DB43-4A19-BC9D-CAC062B0757E}" type="presOf" srcId="{4589878A-E237-4784-8B19-C8B204EF3EB2}" destId="{3689866A-ACC0-4804-853E-30C137D18AF3}" srcOrd="2" destOrd="0" presId="urn:microsoft.com/office/officeart/2005/8/layout/gear1"/>
    <dgm:cxn modelId="{AFF6E147-96F8-4FAC-8EF8-9F814984C8FF}" type="presOf" srcId="{123CDC12-412E-4CB3-AA38-71E60CB70A1D}" destId="{F35FF824-9190-41C7-89A1-2082A5DAA353}" srcOrd="1" destOrd="0" presId="urn:microsoft.com/office/officeart/2005/8/layout/gear1"/>
    <dgm:cxn modelId="{27C5EE6C-04F7-40B8-912A-B1683B51F42B}" type="presOf" srcId="{5E654F01-642F-4650-A710-C1157AD64125}" destId="{C0832F71-248D-4D9D-BC2C-6788970BB10D}" srcOrd="0" destOrd="0" presId="urn:microsoft.com/office/officeart/2005/8/layout/gear1"/>
    <dgm:cxn modelId="{7FC8F7D9-A086-498A-839D-DC108D686E61}" srcId="{77D04E79-BB5F-4235-B8C8-A0375711CAE9}" destId="{4589878A-E237-4784-8B19-C8B204EF3EB2}" srcOrd="2" destOrd="0" parTransId="{3BDB7F68-0CC2-44AB-8D1D-7B9FB710BD51}" sibTransId="{EDC42E06-FCEA-4490-8E63-0CE08DC10786}"/>
    <dgm:cxn modelId="{89E82306-29C5-4277-AF79-BFBCD40E4366}" srcId="{77D04E79-BB5F-4235-B8C8-A0375711CAE9}" destId="{5CF8304D-65FB-485E-92C2-B1229EB9EDBD}" srcOrd="0" destOrd="0" parTransId="{28A95AB9-7FF1-4B9C-B0D4-5D3075FE37ED}" sibTransId="{5E654F01-642F-4650-A710-C1157AD64125}"/>
    <dgm:cxn modelId="{D978FBF5-182E-4432-AB70-4F8DA643ECAF}" type="presOf" srcId="{4589878A-E237-4784-8B19-C8B204EF3EB2}" destId="{B0528D42-224E-4ACE-B8B0-23935A0AFD64}" srcOrd="3" destOrd="0" presId="urn:microsoft.com/office/officeart/2005/8/layout/gear1"/>
    <dgm:cxn modelId="{06797B92-9BBB-4D21-B86A-2E80E395A9DE}" type="presOf" srcId="{4589878A-E237-4784-8B19-C8B204EF3EB2}" destId="{7CD1BEDC-5EA8-4BE3-8699-72F66515D0FA}" srcOrd="1" destOrd="0" presId="urn:microsoft.com/office/officeart/2005/8/layout/gear1"/>
    <dgm:cxn modelId="{0204F9C0-DA73-46FF-8953-70C9670F845F}" type="presOf" srcId="{BF2EE880-AFA1-4224-AC94-9898C562D331}" destId="{CE2C561B-CE0E-4D9F-93FE-866B454C6054}" srcOrd="0" destOrd="0" presId="urn:microsoft.com/office/officeart/2005/8/layout/gear1"/>
    <dgm:cxn modelId="{D8952224-151C-4100-A53F-DC5926CAAC3C}" type="presOf" srcId="{5CF8304D-65FB-485E-92C2-B1229EB9EDBD}" destId="{D6DDB500-1FAB-4A2E-BE25-A08FCED7EA57}" srcOrd="0" destOrd="0" presId="urn:microsoft.com/office/officeart/2005/8/layout/gear1"/>
    <dgm:cxn modelId="{AE4C75C4-5F4D-4A83-ABF7-5779A45D86D0}" type="presParOf" srcId="{7688ADE9-CDE6-4963-BB8A-3DEF73130FB1}" destId="{D6DDB500-1FAB-4A2E-BE25-A08FCED7EA57}" srcOrd="0" destOrd="0" presId="urn:microsoft.com/office/officeart/2005/8/layout/gear1"/>
    <dgm:cxn modelId="{C9730308-AA99-40FE-BF78-55DA737820D7}" type="presParOf" srcId="{7688ADE9-CDE6-4963-BB8A-3DEF73130FB1}" destId="{C2252F0A-506C-479A-BE85-C62C32E9A400}" srcOrd="1" destOrd="0" presId="urn:microsoft.com/office/officeart/2005/8/layout/gear1"/>
    <dgm:cxn modelId="{5BA36EFB-E836-40A1-837B-63C3565B50BC}" type="presParOf" srcId="{7688ADE9-CDE6-4963-BB8A-3DEF73130FB1}" destId="{CC768040-9CD7-48F4-A4D3-EAD1807EB5C3}" srcOrd="2" destOrd="0" presId="urn:microsoft.com/office/officeart/2005/8/layout/gear1"/>
    <dgm:cxn modelId="{D954D6DD-3328-4F49-9DDD-DA42096F6DFB}" type="presParOf" srcId="{7688ADE9-CDE6-4963-BB8A-3DEF73130FB1}" destId="{AC7FE481-6408-4748-8953-9CEB0030F812}" srcOrd="3" destOrd="0" presId="urn:microsoft.com/office/officeart/2005/8/layout/gear1"/>
    <dgm:cxn modelId="{38EB77FF-2B7B-4E2A-9480-2F19D9D2B606}" type="presParOf" srcId="{7688ADE9-CDE6-4963-BB8A-3DEF73130FB1}" destId="{F35FF824-9190-41C7-89A1-2082A5DAA353}" srcOrd="4" destOrd="0" presId="urn:microsoft.com/office/officeart/2005/8/layout/gear1"/>
    <dgm:cxn modelId="{B6F81440-4915-4B33-B254-995B947BD62C}" type="presParOf" srcId="{7688ADE9-CDE6-4963-BB8A-3DEF73130FB1}" destId="{60701343-5198-48A7-9242-C93946CAF389}" srcOrd="5" destOrd="0" presId="urn:microsoft.com/office/officeart/2005/8/layout/gear1"/>
    <dgm:cxn modelId="{66D37D09-C941-4C9E-89D1-1D3C4B936DD6}" type="presParOf" srcId="{7688ADE9-CDE6-4963-BB8A-3DEF73130FB1}" destId="{CCCEDB81-7A07-437C-9708-6B16D12085A3}" srcOrd="6" destOrd="0" presId="urn:microsoft.com/office/officeart/2005/8/layout/gear1"/>
    <dgm:cxn modelId="{16ECA2BB-265C-4B5A-A746-EAB0632F0E51}" type="presParOf" srcId="{7688ADE9-CDE6-4963-BB8A-3DEF73130FB1}" destId="{7CD1BEDC-5EA8-4BE3-8699-72F66515D0FA}" srcOrd="7" destOrd="0" presId="urn:microsoft.com/office/officeart/2005/8/layout/gear1"/>
    <dgm:cxn modelId="{0A81E6E6-F3C2-4D3E-BFF6-92DEE81C1D8B}" type="presParOf" srcId="{7688ADE9-CDE6-4963-BB8A-3DEF73130FB1}" destId="{3689866A-ACC0-4804-853E-30C137D18AF3}" srcOrd="8" destOrd="0" presId="urn:microsoft.com/office/officeart/2005/8/layout/gear1"/>
    <dgm:cxn modelId="{336DC84A-21BA-4F47-AFD3-405F529D5BF7}" type="presParOf" srcId="{7688ADE9-CDE6-4963-BB8A-3DEF73130FB1}" destId="{B0528D42-224E-4ACE-B8B0-23935A0AFD64}" srcOrd="9" destOrd="0" presId="urn:microsoft.com/office/officeart/2005/8/layout/gear1"/>
    <dgm:cxn modelId="{BE760C6A-1A5F-430E-B137-E238D2B7EF32}" type="presParOf" srcId="{7688ADE9-CDE6-4963-BB8A-3DEF73130FB1}" destId="{C0832F71-248D-4D9D-BC2C-6788970BB10D}" srcOrd="10" destOrd="0" presId="urn:microsoft.com/office/officeart/2005/8/layout/gear1"/>
    <dgm:cxn modelId="{7B1CC86C-8BB1-4B4E-987E-4AB2F210709A}" type="presParOf" srcId="{7688ADE9-CDE6-4963-BB8A-3DEF73130FB1}" destId="{CE2C561B-CE0E-4D9F-93FE-866B454C6054}" srcOrd="11" destOrd="0" presId="urn:microsoft.com/office/officeart/2005/8/layout/gear1"/>
    <dgm:cxn modelId="{D810F4EE-9A13-45F1-8B88-4492624D4A3E}" type="presParOf" srcId="{7688ADE9-CDE6-4963-BB8A-3DEF73130FB1}" destId="{BA6A9568-0E76-4EEF-99FC-0FCC2F2D1144}"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352E50-A14A-4B59-943D-96BD48E3D4BB}"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l-GR"/>
        </a:p>
      </dgm:t>
    </dgm:pt>
    <dgm:pt modelId="{D28E1AB9-A2B8-4FC5-BE28-45F21B376FA9}">
      <dgm:prSet phldrT="[Κείμενο]" custT="1">
        <dgm:style>
          <a:lnRef idx="2">
            <a:schemeClr val="accent2">
              <a:shade val="50000"/>
            </a:schemeClr>
          </a:lnRef>
          <a:fillRef idx="1">
            <a:schemeClr val="accent2"/>
          </a:fillRef>
          <a:effectRef idx="0">
            <a:schemeClr val="accent2"/>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1800" dirty="0" smtClean="0">
              <a:solidFill>
                <a:schemeClr val="tx1"/>
              </a:solidFill>
              <a:latin typeface="Times New Roman" panose="02020603050405020304" pitchFamily="18" charset="0"/>
              <a:cs typeface="Times New Roman" panose="02020603050405020304" pitchFamily="18" charset="0"/>
            </a:rPr>
            <a:t>Επιτροπή Κεφαλαιαγοράς (αρθρ.22 ν.3340/2005)</a:t>
          </a:r>
          <a:endParaRPr lang="el-GR" sz="1800" dirty="0">
            <a:solidFill>
              <a:schemeClr val="tx1"/>
            </a:solidFill>
            <a:latin typeface="Times New Roman" panose="02020603050405020304" pitchFamily="18" charset="0"/>
            <a:cs typeface="Times New Roman" panose="02020603050405020304" pitchFamily="18" charset="0"/>
          </a:endParaRPr>
        </a:p>
      </dgm:t>
    </dgm:pt>
    <dgm:pt modelId="{1F859DA8-25AD-43AE-99C7-486DB8650E8E}" type="parTrans" cxnId="{F376B23B-5FBD-4627-AA3C-29DE510080F4}">
      <dgm:prSet/>
      <dgm:spPr/>
      <dgm:t>
        <a:bodyPr/>
        <a:lstStyle/>
        <a:p>
          <a:endParaRPr lang="el-GR"/>
        </a:p>
      </dgm:t>
    </dgm:pt>
    <dgm:pt modelId="{FFE043E8-7E67-4591-9ABE-CD954059ED0B}" type="sibTrans" cxnId="{F376B23B-5FBD-4627-AA3C-29DE510080F4}">
      <dgm:prSet/>
      <dgm:spPr/>
      <dgm:t>
        <a:bodyPr/>
        <a:lstStyle/>
        <a:p>
          <a:endParaRPr lang="el-GR"/>
        </a:p>
      </dgm:t>
    </dgm:pt>
    <dgm:pt modelId="{F679B5E9-B647-404A-95B4-F0965C70E054}">
      <dgm:prSet phldrT="[Κείμενο]" custT="1">
        <dgm:style>
          <a:lnRef idx="2">
            <a:schemeClr val="accent2">
              <a:shade val="50000"/>
            </a:schemeClr>
          </a:lnRef>
          <a:fillRef idx="1">
            <a:schemeClr val="accent2"/>
          </a:fillRef>
          <a:effectRef idx="0">
            <a:schemeClr val="accent2"/>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l-GR" sz="20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l-GR" sz="1800" dirty="0" smtClean="0">
              <a:solidFill>
                <a:schemeClr val="tx1"/>
              </a:solidFill>
              <a:latin typeface="Times New Roman" panose="02020603050405020304" pitchFamily="18" charset="0"/>
              <a:cs typeface="Times New Roman" panose="02020603050405020304" pitchFamily="18" charset="0"/>
            </a:rPr>
            <a:t>Κανονισμός (ΕΕ) αριθ. 596/2014 </a:t>
          </a:r>
          <a:r>
            <a:rPr lang="el-GR" sz="1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l-GR" sz="1800" dirty="0" smtClean="0">
              <a:solidFill>
                <a:schemeClr val="tx1"/>
              </a:solidFill>
              <a:latin typeface="Times New Roman" panose="02020603050405020304" pitchFamily="18" charset="0"/>
              <a:cs typeface="Times New Roman" panose="02020603050405020304" pitchFamily="18" charset="0"/>
            </a:rPr>
            <a:t>Αρθρ. 15 ν.3340/2005</a:t>
          </a:r>
          <a:endParaRPr lang="el-GR" sz="1800" dirty="0">
            <a:solidFill>
              <a:schemeClr val="tx1"/>
            </a:solidFill>
            <a:latin typeface="Times New Roman" panose="02020603050405020304" pitchFamily="18" charset="0"/>
            <a:cs typeface="Times New Roman" panose="02020603050405020304" pitchFamily="18" charset="0"/>
          </a:endParaRPr>
        </a:p>
      </dgm:t>
    </dgm:pt>
    <dgm:pt modelId="{2B2034BC-11A1-4D01-A7A7-1D5CFE9F90B5}" type="parTrans" cxnId="{3D66DE13-4FCC-4A13-85FD-81C0124B3699}">
      <dgm:prSet/>
      <dgm:spPr/>
      <dgm:t>
        <a:bodyPr/>
        <a:lstStyle/>
        <a:p>
          <a:endParaRPr lang="el-GR"/>
        </a:p>
      </dgm:t>
    </dgm:pt>
    <dgm:pt modelId="{0E645E82-09EB-4066-A8AA-39625A3922E3}" type="sibTrans" cxnId="{3D66DE13-4FCC-4A13-85FD-81C0124B3699}">
      <dgm:prSet/>
      <dgm:spPr/>
      <dgm:t>
        <a:bodyPr/>
        <a:lstStyle/>
        <a:p>
          <a:endParaRPr lang="el-GR"/>
        </a:p>
      </dgm:t>
    </dgm:pt>
    <dgm:pt modelId="{3C4BD2CD-EA2B-403E-9034-7E4FAF0D5EAE}" type="pres">
      <dgm:prSet presAssocID="{9C352E50-A14A-4B59-943D-96BD48E3D4BB}" presName="diagram" presStyleCnt="0">
        <dgm:presLayoutVars>
          <dgm:dir/>
          <dgm:resizeHandles val="exact"/>
        </dgm:presLayoutVars>
      </dgm:prSet>
      <dgm:spPr/>
      <dgm:t>
        <a:bodyPr/>
        <a:lstStyle/>
        <a:p>
          <a:endParaRPr lang="el-GR"/>
        </a:p>
      </dgm:t>
    </dgm:pt>
    <dgm:pt modelId="{B92824E0-69F9-47D7-A987-E45BB9DBF86D}" type="pres">
      <dgm:prSet presAssocID="{D28E1AB9-A2B8-4FC5-BE28-45F21B376FA9}" presName="arrow" presStyleLbl="node1" presStyleIdx="0" presStyleCnt="2" custScaleX="71581" custScaleY="79403">
        <dgm:presLayoutVars>
          <dgm:bulletEnabled val="1"/>
        </dgm:presLayoutVars>
      </dgm:prSet>
      <dgm:spPr/>
      <dgm:t>
        <a:bodyPr/>
        <a:lstStyle/>
        <a:p>
          <a:endParaRPr lang="el-GR"/>
        </a:p>
      </dgm:t>
    </dgm:pt>
    <dgm:pt modelId="{D18AF220-DF62-458C-B933-229ABB0A764F}" type="pres">
      <dgm:prSet presAssocID="{F679B5E9-B647-404A-95B4-F0965C70E054}" presName="arrow" presStyleLbl="node1" presStyleIdx="1" presStyleCnt="2" custScaleX="70641" custScaleY="88573">
        <dgm:presLayoutVars>
          <dgm:bulletEnabled val="1"/>
        </dgm:presLayoutVars>
      </dgm:prSet>
      <dgm:spPr/>
      <dgm:t>
        <a:bodyPr/>
        <a:lstStyle/>
        <a:p>
          <a:endParaRPr lang="el-GR"/>
        </a:p>
      </dgm:t>
    </dgm:pt>
  </dgm:ptLst>
  <dgm:cxnLst>
    <dgm:cxn modelId="{BAF40E92-6B2A-4CF1-8CEF-F3541C254C65}" type="presOf" srcId="{F679B5E9-B647-404A-95B4-F0965C70E054}" destId="{D18AF220-DF62-458C-B933-229ABB0A764F}" srcOrd="0" destOrd="0" presId="urn:microsoft.com/office/officeart/2005/8/layout/arrow5"/>
    <dgm:cxn modelId="{3D66DE13-4FCC-4A13-85FD-81C0124B3699}" srcId="{9C352E50-A14A-4B59-943D-96BD48E3D4BB}" destId="{F679B5E9-B647-404A-95B4-F0965C70E054}" srcOrd="1" destOrd="0" parTransId="{2B2034BC-11A1-4D01-A7A7-1D5CFE9F90B5}" sibTransId="{0E645E82-09EB-4066-A8AA-39625A3922E3}"/>
    <dgm:cxn modelId="{071892B7-4747-4605-939A-A80C3030AAC1}" type="presOf" srcId="{D28E1AB9-A2B8-4FC5-BE28-45F21B376FA9}" destId="{B92824E0-69F9-47D7-A987-E45BB9DBF86D}" srcOrd="0" destOrd="0" presId="urn:microsoft.com/office/officeart/2005/8/layout/arrow5"/>
    <dgm:cxn modelId="{F376B23B-5FBD-4627-AA3C-29DE510080F4}" srcId="{9C352E50-A14A-4B59-943D-96BD48E3D4BB}" destId="{D28E1AB9-A2B8-4FC5-BE28-45F21B376FA9}" srcOrd="0" destOrd="0" parTransId="{1F859DA8-25AD-43AE-99C7-486DB8650E8E}" sibTransId="{FFE043E8-7E67-4591-9ABE-CD954059ED0B}"/>
    <dgm:cxn modelId="{E146460A-A824-4A84-B61D-119C9992AE02}" type="presOf" srcId="{9C352E50-A14A-4B59-943D-96BD48E3D4BB}" destId="{3C4BD2CD-EA2B-403E-9034-7E4FAF0D5EAE}" srcOrd="0" destOrd="0" presId="urn:microsoft.com/office/officeart/2005/8/layout/arrow5"/>
    <dgm:cxn modelId="{5EFB0674-1535-42BE-AD97-B990B65436C6}" type="presParOf" srcId="{3C4BD2CD-EA2B-403E-9034-7E4FAF0D5EAE}" destId="{B92824E0-69F9-47D7-A987-E45BB9DBF86D}" srcOrd="0" destOrd="0" presId="urn:microsoft.com/office/officeart/2005/8/layout/arrow5"/>
    <dgm:cxn modelId="{4996F54B-8646-420E-B0D4-F66221E2DEDB}" type="presParOf" srcId="{3C4BD2CD-EA2B-403E-9034-7E4FAF0D5EAE}" destId="{D18AF220-DF62-458C-B933-229ABB0A764F}"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726A16E-A1B1-430B-8D90-2379C40E424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l-GR"/>
        </a:p>
      </dgm:t>
    </dgm:pt>
    <dgm:pt modelId="{F75FEA54-77CC-4E40-A08F-99C9478A7700}">
      <dgm:prSet custT="1">
        <dgm:style>
          <a:lnRef idx="2">
            <a:schemeClr val="accent2">
              <a:shade val="50000"/>
            </a:schemeClr>
          </a:lnRef>
          <a:fillRef idx="1">
            <a:schemeClr val="accent2"/>
          </a:fillRef>
          <a:effectRef idx="0">
            <a:schemeClr val="accent2"/>
          </a:effectRef>
          <a:fontRef idx="minor">
            <a:schemeClr val="lt1"/>
          </a:fontRef>
        </dgm:style>
      </dgm:prSet>
      <dgm:spPr>
        <a:scene3d>
          <a:camera prst="orthographicFront"/>
          <a:lightRig rig="threePt" dir="t"/>
        </a:scene3d>
        <a:sp3d>
          <a:bevelT prst="relaxedInset"/>
        </a:sp3d>
      </dgm:spPr>
      <dgm:t>
        <a:bodyPr/>
        <a:lstStyle/>
        <a:p>
          <a:pPr algn="ctr"/>
          <a:r>
            <a:rPr lang="el-GR" sz="1400" i="1" dirty="0" smtClean="0">
              <a:solidFill>
                <a:schemeClr val="tx1"/>
              </a:solidFill>
              <a:latin typeface="Times New Roman" panose="02020603050405020304" pitchFamily="18" charset="0"/>
              <a:cs typeface="Times New Roman" panose="02020603050405020304" pitchFamily="18" charset="0"/>
            </a:rPr>
            <a:t>Μια </a:t>
          </a:r>
          <a:r>
            <a:rPr lang="el-GR" sz="1400" i="1" dirty="0">
              <a:solidFill>
                <a:schemeClr val="tx1"/>
              </a:solidFill>
              <a:latin typeface="Times New Roman" panose="02020603050405020304" pitchFamily="18" charset="0"/>
              <a:cs typeface="Times New Roman" panose="02020603050405020304" pitchFamily="18" charset="0"/>
            </a:rPr>
            <a:t>εταιρία από τον κλάδο τροφίμων (με </a:t>
          </a:r>
          <a:r>
            <a:rPr lang="el-GR" sz="1400" i="1" dirty="0" err="1">
              <a:solidFill>
                <a:schemeClr val="tx1"/>
              </a:solidFill>
              <a:latin typeface="Times New Roman" panose="02020603050405020304" pitchFamily="18" charset="0"/>
              <a:cs typeface="Times New Roman" panose="02020603050405020304" pitchFamily="18" charset="0"/>
            </a:rPr>
            <a:t>κωδική</a:t>
          </a:r>
          <a:r>
            <a:rPr lang="el-GR" sz="1400" i="1" dirty="0">
              <a:solidFill>
                <a:schemeClr val="tx1"/>
              </a:solidFill>
              <a:latin typeface="Times New Roman" panose="02020603050405020304" pitchFamily="18" charset="0"/>
              <a:cs typeface="Times New Roman" panose="02020603050405020304" pitchFamily="18" charset="0"/>
            </a:rPr>
            <a:t> ονομασία Α)</a:t>
          </a:r>
        </a:p>
      </dgm:t>
    </dgm:pt>
    <dgm:pt modelId="{36AC028A-299E-4B53-B352-882237888951}" type="parTrans" cxnId="{8A35B75F-5769-4472-A5AF-62106EFCA74B}">
      <dgm:prSet/>
      <dgm:spPr/>
      <dgm:t>
        <a:bodyPr/>
        <a:lstStyle/>
        <a:p>
          <a:endParaRPr lang="el-GR" sz="1400">
            <a:solidFill>
              <a:schemeClr val="tx1"/>
            </a:solidFill>
          </a:endParaRPr>
        </a:p>
      </dgm:t>
    </dgm:pt>
    <dgm:pt modelId="{AC3BB1FA-1DC2-45A7-8308-1191CC8D38F3}" type="sibTrans" cxnId="{8A35B75F-5769-4472-A5AF-62106EFCA74B}">
      <dgm:prSet/>
      <dgm:spPr/>
      <dgm:t>
        <a:bodyPr/>
        <a:lstStyle/>
        <a:p>
          <a:endParaRPr lang="el-GR" sz="1400">
            <a:solidFill>
              <a:schemeClr val="tx1"/>
            </a:solidFill>
          </a:endParaRPr>
        </a:p>
      </dgm:t>
    </dgm:pt>
    <dgm:pt modelId="{CD0F64C7-BFAB-4E4F-8732-9B424C96910C}">
      <dgm:prSet custT="1">
        <dgm:style>
          <a:lnRef idx="2">
            <a:schemeClr val="accent2">
              <a:shade val="50000"/>
            </a:schemeClr>
          </a:lnRef>
          <a:fillRef idx="1">
            <a:schemeClr val="accent2"/>
          </a:fillRef>
          <a:effectRef idx="0">
            <a:schemeClr val="accent2"/>
          </a:effectRef>
          <a:fontRef idx="minor">
            <a:schemeClr val="lt1"/>
          </a:fontRef>
        </dgm:style>
      </dgm:prSet>
      <dgm:spPr>
        <a:scene3d>
          <a:camera prst="orthographicFront"/>
          <a:lightRig rig="threePt" dir="t"/>
        </a:scene3d>
        <a:sp3d>
          <a:bevelT prst="relaxedInset"/>
        </a:sp3d>
      </dgm:spPr>
      <dgm:t>
        <a:bodyPr/>
        <a:lstStyle/>
        <a:p>
          <a:r>
            <a:rPr lang="el-GR" sz="1400" i="1" dirty="0" smtClean="0">
              <a:solidFill>
                <a:schemeClr val="tx1"/>
              </a:solidFill>
              <a:latin typeface="Times New Roman" panose="02020603050405020304" pitchFamily="18" charset="0"/>
              <a:cs typeface="Times New Roman" panose="02020603050405020304" pitchFamily="18" charset="0"/>
            </a:rPr>
            <a:t>Μια </a:t>
          </a:r>
          <a:r>
            <a:rPr lang="el-GR" sz="1400" i="1" dirty="0">
              <a:solidFill>
                <a:schemeClr val="tx1"/>
              </a:solidFill>
              <a:latin typeface="Times New Roman" panose="02020603050405020304" pitchFamily="18" charset="0"/>
              <a:cs typeface="Times New Roman" panose="02020603050405020304" pitchFamily="18" charset="0"/>
            </a:rPr>
            <a:t>εταιρία από τον κλάδο κοσμημάτων, ρολογιών και αξεσουάρ μόδας (με </a:t>
          </a:r>
          <a:r>
            <a:rPr lang="el-GR" sz="1400" i="1" dirty="0" err="1">
              <a:solidFill>
                <a:schemeClr val="tx1"/>
              </a:solidFill>
              <a:latin typeface="Times New Roman" panose="02020603050405020304" pitchFamily="18" charset="0"/>
              <a:cs typeface="Times New Roman" panose="02020603050405020304" pitchFamily="18" charset="0"/>
            </a:rPr>
            <a:t>κωδική</a:t>
          </a:r>
          <a:r>
            <a:rPr lang="el-GR" sz="1400" i="1" dirty="0">
              <a:solidFill>
                <a:schemeClr val="tx1"/>
              </a:solidFill>
              <a:latin typeface="Times New Roman" panose="02020603050405020304" pitchFamily="18" charset="0"/>
              <a:cs typeface="Times New Roman" panose="02020603050405020304" pitchFamily="18" charset="0"/>
            </a:rPr>
            <a:t> ονομασία Β)</a:t>
          </a:r>
        </a:p>
      </dgm:t>
    </dgm:pt>
    <dgm:pt modelId="{EB226867-6E48-4B54-BAEE-5B563D480D9F}" type="parTrans" cxnId="{E716E64D-46B3-401D-B811-93FE237E386B}">
      <dgm:prSet/>
      <dgm:spPr/>
      <dgm:t>
        <a:bodyPr/>
        <a:lstStyle/>
        <a:p>
          <a:endParaRPr lang="el-GR" sz="1400">
            <a:solidFill>
              <a:schemeClr val="tx1"/>
            </a:solidFill>
          </a:endParaRPr>
        </a:p>
      </dgm:t>
    </dgm:pt>
    <dgm:pt modelId="{47F8F4F2-CA59-4F3A-8217-D258B444B51B}" type="sibTrans" cxnId="{E716E64D-46B3-401D-B811-93FE237E386B}">
      <dgm:prSet/>
      <dgm:spPr/>
      <dgm:t>
        <a:bodyPr/>
        <a:lstStyle/>
        <a:p>
          <a:endParaRPr lang="el-GR" sz="1400">
            <a:solidFill>
              <a:schemeClr val="tx1"/>
            </a:solidFill>
          </a:endParaRPr>
        </a:p>
      </dgm:t>
    </dgm:pt>
    <dgm:pt modelId="{86F5F3D8-882A-4FC3-BE99-834C4DA297C0}">
      <dgm:prSet custT="1">
        <dgm:style>
          <a:lnRef idx="2">
            <a:schemeClr val="accent2">
              <a:shade val="50000"/>
            </a:schemeClr>
          </a:lnRef>
          <a:fillRef idx="1">
            <a:schemeClr val="accent2"/>
          </a:fillRef>
          <a:effectRef idx="0">
            <a:schemeClr val="accent2"/>
          </a:effectRef>
          <a:fontRef idx="minor">
            <a:schemeClr val="lt1"/>
          </a:fontRef>
        </dgm:style>
      </dgm:prSet>
      <dgm:spPr>
        <a:scene3d>
          <a:camera prst="orthographicFront"/>
          <a:lightRig rig="threePt" dir="t"/>
        </a:scene3d>
        <a:sp3d>
          <a:bevelT prst="relaxedInset"/>
        </a:sp3d>
      </dgm:spPr>
      <dgm:t>
        <a:bodyPr/>
        <a:lstStyle/>
        <a:p>
          <a:r>
            <a:rPr lang="el-GR" sz="1400" i="1" dirty="0" smtClean="0">
              <a:solidFill>
                <a:schemeClr val="tx1"/>
              </a:solidFill>
              <a:latin typeface="Times New Roman" panose="02020603050405020304" pitchFamily="18" charset="0"/>
              <a:cs typeface="Times New Roman" panose="02020603050405020304" pitchFamily="18" charset="0"/>
            </a:rPr>
            <a:t>Δυο πιστωτικά ιδρύματα </a:t>
          </a:r>
          <a:r>
            <a:rPr lang="el-GR" sz="1400" i="1" dirty="0">
              <a:solidFill>
                <a:schemeClr val="tx1"/>
              </a:solidFill>
              <a:latin typeface="Times New Roman" panose="02020603050405020304" pitchFamily="18" charset="0"/>
              <a:cs typeface="Times New Roman" panose="02020603050405020304" pitchFamily="18" charset="0"/>
            </a:rPr>
            <a:t>(με </a:t>
          </a:r>
          <a:r>
            <a:rPr lang="el-GR" sz="1400" i="1" dirty="0" err="1">
              <a:solidFill>
                <a:schemeClr val="tx1"/>
              </a:solidFill>
              <a:latin typeface="Times New Roman" panose="02020603050405020304" pitchFamily="18" charset="0"/>
              <a:cs typeface="Times New Roman" panose="02020603050405020304" pitchFamily="18" charset="0"/>
            </a:rPr>
            <a:t>κωδικές</a:t>
          </a:r>
          <a:r>
            <a:rPr lang="el-GR" sz="1400" i="1" dirty="0">
              <a:solidFill>
                <a:schemeClr val="tx1"/>
              </a:solidFill>
              <a:latin typeface="Times New Roman" panose="02020603050405020304" pitchFamily="18" charset="0"/>
              <a:cs typeface="Times New Roman" panose="02020603050405020304" pitchFamily="18" charset="0"/>
            </a:rPr>
            <a:t> ονομασίες Γ και Δ)</a:t>
          </a:r>
        </a:p>
      </dgm:t>
    </dgm:pt>
    <dgm:pt modelId="{BBDF6195-FC8C-4D0C-98E9-2D3C893D738E}" type="parTrans" cxnId="{DB474CB1-B79F-45D0-A1EC-B5821A30810C}">
      <dgm:prSet/>
      <dgm:spPr/>
      <dgm:t>
        <a:bodyPr/>
        <a:lstStyle/>
        <a:p>
          <a:endParaRPr lang="el-GR" sz="1400">
            <a:solidFill>
              <a:schemeClr val="tx1"/>
            </a:solidFill>
          </a:endParaRPr>
        </a:p>
      </dgm:t>
    </dgm:pt>
    <dgm:pt modelId="{FD419A39-4433-44E4-8238-D2DFB1BF8C1F}" type="sibTrans" cxnId="{DB474CB1-B79F-45D0-A1EC-B5821A30810C}">
      <dgm:prSet/>
      <dgm:spPr/>
      <dgm:t>
        <a:bodyPr/>
        <a:lstStyle/>
        <a:p>
          <a:endParaRPr lang="el-GR" sz="1400">
            <a:solidFill>
              <a:schemeClr val="tx1"/>
            </a:solidFill>
          </a:endParaRPr>
        </a:p>
      </dgm:t>
    </dgm:pt>
    <dgm:pt modelId="{28A69077-85B1-40AF-8155-D06729380D72}">
      <dgm:prSet custT="1">
        <dgm:style>
          <a:lnRef idx="2">
            <a:schemeClr val="accent2">
              <a:shade val="50000"/>
            </a:schemeClr>
          </a:lnRef>
          <a:fillRef idx="1">
            <a:schemeClr val="accent2"/>
          </a:fillRef>
          <a:effectRef idx="0">
            <a:schemeClr val="accent2"/>
          </a:effectRef>
          <a:fontRef idx="minor">
            <a:schemeClr val="lt1"/>
          </a:fontRef>
        </dgm:style>
      </dgm:prSet>
      <dgm:spPr>
        <a:scene3d>
          <a:camera prst="orthographicFront"/>
          <a:lightRig rig="threePt" dir="t"/>
        </a:scene3d>
        <a:sp3d>
          <a:bevelT prst="relaxedInset"/>
        </a:sp3d>
      </dgm:spPr>
      <dgm:t>
        <a:bodyPr/>
        <a:lstStyle/>
        <a:p>
          <a:r>
            <a:rPr lang="el-GR" sz="1400" i="1" dirty="0" smtClean="0">
              <a:solidFill>
                <a:schemeClr val="tx1"/>
              </a:solidFill>
              <a:latin typeface="Times New Roman" panose="02020603050405020304" pitchFamily="18" charset="0"/>
              <a:cs typeface="Times New Roman" panose="02020603050405020304" pitchFamily="18" charset="0"/>
            </a:rPr>
            <a:t>Μια </a:t>
          </a:r>
          <a:r>
            <a:rPr lang="el-GR" sz="1400" i="1" dirty="0">
              <a:solidFill>
                <a:schemeClr val="tx1"/>
              </a:solidFill>
              <a:latin typeface="Times New Roman" panose="02020603050405020304" pitchFamily="18" charset="0"/>
              <a:cs typeface="Times New Roman" panose="02020603050405020304" pitchFamily="18" charset="0"/>
            </a:rPr>
            <a:t>εταιρία από τον κλάδο άθλησης (με </a:t>
          </a:r>
          <a:r>
            <a:rPr lang="el-GR" sz="1400" i="1" dirty="0" err="1">
              <a:solidFill>
                <a:schemeClr val="tx1"/>
              </a:solidFill>
              <a:latin typeface="Times New Roman" panose="02020603050405020304" pitchFamily="18" charset="0"/>
              <a:cs typeface="Times New Roman" panose="02020603050405020304" pitchFamily="18" charset="0"/>
            </a:rPr>
            <a:t>κωδική</a:t>
          </a:r>
          <a:r>
            <a:rPr lang="el-GR" sz="1400" i="1" dirty="0">
              <a:solidFill>
                <a:schemeClr val="tx1"/>
              </a:solidFill>
              <a:latin typeface="Times New Roman" panose="02020603050405020304" pitchFamily="18" charset="0"/>
              <a:cs typeface="Times New Roman" panose="02020603050405020304" pitchFamily="18" charset="0"/>
            </a:rPr>
            <a:t> ονομασία Ε) </a:t>
          </a:r>
        </a:p>
      </dgm:t>
    </dgm:pt>
    <dgm:pt modelId="{E8AE4432-753B-4B70-B285-9BAAAC0CFD19}" type="parTrans" cxnId="{3A5074E9-9CC2-4B25-9B5D-544D3EFBCA66}">
      <dgm:prSet/>
      <dgm:spPr/>
      <dgm:t>
        <a:bodyPr/>
        <a:lstStyle/>
        <a:p>
          <a:endParaRPr lang="el-GR" sz="1400">
            <a:solidFill>
              <a:schemeClr val="tx1"/>
            </a:solidFill>
          </a:endParaRPr>
        </a:p>
      </dgm:t>
    </dgm:pt>
    <dgm:pt modelId="{93723B92-8A48-4367-981B-55340FD23B1F}" type="sibTrans" cxnId="{3A5074E9-9CC2-4B25-9B5D-544D3EFBCA66}">
      <dgm:prSet/>
      <dgm:spPr/>
      <dgm:t>
        <a:bodyPr/>
        <a:lstStyle/>
        <a:p>
          <a:endParaRPr lang="el-GR" sz="1400">
            <a:solidFill>
              <a:schemeClr val="tx1"/>
            </a:solidFill>
          </a:endParaRPr>
        </a:p>
      </dgm:t>
    </dgm:pt>
    <dgm:pt modelId="{EF4AC0C0-B342-4A3F-9E0C-586E59B14BFD}" type="pres">
      <dgm:prSet presAssocID="{B726A16E-A1B1-430B-8D90-2379C40E4247}" presName="diagram" presStyleCnt="0">
        <dgm:presLayoutVars>
          <dgm:dir/>
          <dgm:resizeHandles val="exact"/>
        </dgm:presLayoutVars>
      </dgm:prSet>
      <dgm:spPr/>
      <dgm:t>
        <a:bodyPr/>
        <a:lstStyle/>
        <a:p>
          <a:endParaRPr lang="el-GR"/>
        </a:p>
      </dgm:t>
    </dgm:pt>
    <dgm:pt modelId="{EE076C07-0742-4317-A245-906F3B44C606}" type="pres">
      <dgm:prSet presAssocID="{F75FEA54-77CC-4E40-A08F-99C9478A7700}" presName="node" presStyleLbl="node1" presStyleIdx="0" presStyleCnt="4">
        <dgm:presLayoutVars>
          <dgm:bulletEnabled val="1"/>
        </dgm:presLayoutVars>
      </dgm:prSet>
      <dgm:spPr/>
      <dgm:t>
        <a:bodyPr/>
        <a:lstStyle/>
        <a:p>
          <a:endParaRPr lang="el-GR"/>
        </a:p>
      </dgm:t>
    </dgm:pt>
    <dgm:pt modelId="{81258034-E2F0-42A0-BBE4-2A9BC23CEADA}" type="pres">
      <dgm:prSet presAssocID="{AC3BB1FA-1DC2-45A7-8308-1191CC8D38F3}" presName="sibTrans" presStyleCnt="0"/>
      <dgm:spPr/>
    </dgm:pt>
    <dgm:pt modelId="{8B77512E-0A4E-40B4-AA4B-A2CA9D13E8FC}" type="pres">
      <dgm:prSet presAssocID="{CD0F64C7-BFAB-4E4F-8732-9B424C96910C}" presName="node" presStyleLbl="node1" presStyleIdx="1" presStyleCnt="4">
        <dgm:presLayoutVars>
          <dgm:bulletEnabled val="1"/>
        </dgm:presLayoutVars>
      </dgm:prSet>
      <dgm:spPr/>
      <dgm:t>
        <a:bodyPr/>
        <a:lstStyle/>
        <a:p>
          <a:endParaRPr lang="el-GR"/>
        </a:p>
      </dgm:t>
    </dgm:pt>
    <dgm:pt modelId="{9426ED3E-A296-44D8-9876-65FE60E5C682}" type="pres">
      <dgm:prSet presAssocID="{47F8F4F2-CA59-4F3A-8217-D258B444B51B}" presName="sibTrans" presStyleCnt="0"/>
      <dgm:spPr/>
    </dgm:pt>
    <dgm:pt modelId="{112FEB88-5CBE-473A-A95C-E8E56E72EB2C}" type="pres">
      <dgm:prSet presAssocID="{86F5F3D8-882A-4FC3-BE99-834C4DA297C0}" presName="node" presStyleLbl="node1" presStyleIdx="2" presStyleCnt="4">
        <dgm:presLayoutVars>
          <dgm:bulletEnabled val="1"/>
        </dgm:presLayoutVars>
      </dgm:prSet>
      <dgm:spPr/>
      <dgm:t>
        <a:bodyPr/>
        <a:lstStyle/>
        <a:p>
          <a:endParaRPr lang="el-GR"/>
        </a:p>
      </dgm:t>
    </dgm:pt>
    <dgm:pt modelId="{609D17F7-3342-46BA-B65C-F621A535C488}" type="pres">
      <dgm:prSet presAssocID="{FD419A39-4433-44E4-8238-D2DFB1BF8C1F}" presName="sibTrans" presStyleCnt="0"/>
      <dgm:spPr/>
    </dgm:pt>
    <dgm:pt modelId="{DCEFA557-36AC-4C0F-B8E1-C18BBFC91984}" type="pres">
      <dgm:prSet presAssocID="{28A69077-85B1-40AF-8155-D06729380D72}" presName="node" presStyleLbl="node1" presStyleIdx="3" presStyleCnt="4">
        <dgm:presLayoutVars>
          <dgm:bulletEnabled val="1"/>
        </dgm:presLayoutVars>
      </dgm:prSet>
      <dgm:spPr/>
      <dgm:t>
        <a:bodyPr/>
        <a:lstStyle/>
        <a:p>
          <a:endParaRPr lang="el-GR"/>
        </a:p>
      </dgm:t>
    </dgm:pt>
  </dgm:ptLst>
  <dgm:cxnLst>
    <dgm:cxn modelId="{3A5074E9-9CC2-4B25-9B5D-544D3EFBCA66}" srcId="{B726A16E-A1B1-430B-8D90-2379C40E4247}" destId="{28A69077-85B1-40AF-8155-D06729380D72}" srcOrd="3" destOrd="0" parTransId="{E8AE4432-753B-4B70-B285-9BAAAC0CFD19}" sibTransId="{93723B92-8A48-4367-981B-55340FD23B1F}"/>
    <dgm:cxn modelId="{41CC6EB8-4F18-492F-B7C5-256FE61C62CE}" type="presOf" srcId="{CD0F64C7-BFAB-4E4F-8732-9B424C96910C}" destId="{8B77512E-0A4E-40B4-AA4B-A2CA9D13E8FC}" srcOrd="0" destOrd="0" presId="urn:microsoft.com/office/officeart/2005/8/layout/default"/>
    <dgm:cxn modelId="{DB474CB1-B79F-45D0-A1EC-B5821A30810C}" srcId="{B726A16E-A1B1-430B-8D90-2379C40E4247}" destId="{86F5F3D8-882A-4FC3-BE99-834C4DA297C0}" srcOrd="2" destOrd="0" parTransId="{BBDF6195-FC8C-4D0C-98E9-2D3C893D738E}" sibTransId="{FD419A39-4433-44E4-8238-D2DFB1BF8C1F}"/>
    <dgm:cxn modelId="{E716E64D-46B3-401D-B811-93FE237E386B}" srcId="{B726A16E-A1B1-430B-8D90-2379C40E4247}" destId="{CD0F64C7-BFAB-4E4F-8732-9B424C96910C}" srcOrd="1" destOrd="0" parTransId="{EB226867-6E48-4B54-BAEE-5B563D480D9F}" sibTransId="{47F8F4F2-CA59-4F3A-8217-D258B444B51B}"/>
    <dgm:cxn modelId="{6E1ED322-F85C-4CC1-B157-D1DAC0FE8506}" type="presOf" srcId="{86F5F3D8-882A-4FC3-BE99-834C4DA297C0}" destId="{112FEB88-5CBE-473A-A95C-E8E56E72EB2C}" srcOrd="0" destOrd="0" presId="urn:microsoft.com/office/officeart/2005/8/layout/default"/>
    <dgm:cxn modelId="{7E481FC8-41BB-4F55-8D38-218A4E93284D}" type="presOf" srcId="{F75FEA54-77CC-4E40-A08F-99C9478A7700}" destId="{EE076C07-0742-4317-A245-906F3B44C606}" srcOrd="0" destOrd="0" presId="urn:microsoft.com/office/officeart/2005/8/layout/default"/>
    <dgm:cxn modelId="{8A35B75F-5769-4472-A5AF-62106EFCA74B}" srcId="{B726A16E-A1B1-430B-8D90-2379C40E4247}" destId="{F75FEA54-77CC-4E40-A08F-99C9478A7700}" srcOrd="0" destOrd="0" parTransId="{36AC028A-299E-4B53-B352-882237888951}" sibTransId="{AC3BB1FA-1DC2-45A7-8308-1191CC8D38F3}"/>
    <dgm:cxn modelId="{9F2FA5C8-D246-4A1F-B857-35BE208E9DAB}" type="presOf" srcId="{B726A16E-A1B1-430B-8D90-2379C40E4247}" destId="{EF4AC0C0-B342-4A3F-9E0C-586E59B14BFD}" srcOrd="0" destOrd="0" presId="urn:microsoft.com/office/officeart/2005/8/layout/default"/>
    <dgm:cxn modelId="{30BFFAB7-BD83-4B89-9126-7F9DB5E4D398}" type="presOf" srcId="{28A69077-85B1-40AF-8155-D06729380D72}" destId="{DCEFA557-36AC-4C0F-B8E1-C18BBFC91984}" srcOrd="0" destOrd="0" presId="urn:microsoft.com/office/officeart/2005/8/layout/default"/>
    <dgm:cxn modelId="{18BA7AF8-7BED-4CA3-B1A0-200A1556C21E}" type="presParOf" srcId="{EF4AC0C0-B342-4A3F-9E0C-586E59B14BFD}" destId="{EE076C07-0742-4317-A245-906F3B44C606}" srcOrd="0" destOrd="0" presId="urn:microsoft.com/office/officeart/2005/8/layout/default"/>
    <dgm:cxn modelId="{2E86C397-AE27-4B96-835E-C33A5D028718}" type="presParOf" srcId="{EF4AC0C0-B342-4A3F-9E0C-586E59B14BFD}" destId="{81258034-E2F0-42A0-BBE4-2A9BC23CEADA}" srcOrd="1" destOrd="0" presId="urn:microsoft.com/office/officeart/2005/8/layout/default"/>
    <dgm:cxn modelId="{2CD6A443-5B26-4AC0-B326-ED529BBDC625}" type="presParOf" srcId="{EF4AC0C0-B342-4A3F-9E0C-586E59B14BFD}" destId="{8B77512E-0A4E-40B4-AA4B-A2CA9D13E8FC}" srcOrd="2" destOrd="0" presId="urn:microsoft.com/office/officeart/2005/8/layout/default"/>
    <dgm:cxn modelId="{1BB3DB9F-08C8-4D1E-A2CF-62CD1F06B7A8}" type="presParOf" srcId="{EF4AC0C0-B342-4A3F-9E0C-586E59B14BFD}" destId="{9426ED3E-A296-44D8-9876-65FE60E5C682}" srcOrd="3" destOrd="0" presId="urn:microsoft.com/office/officeart/2005/8/layout/default"/>
    <dgm:cxn modelId="{17EFEF2F-BE3F-4BEC-8C06-61CDB414F57F}" type="presParOf" srcId="{EF4AC0C0-B342-4A3F-9E0C-586E59B14BFD}" destId="{112FEB88-5CBE-473A-A95C-E8E56E72EB2C}" srcOrd="4" destOrd="0" presId="urn:microsoft.com/office/officeart/2005/8/layout/default"/>
    <dgm:cxn modelId="{68BB14B5-1175-4EE7-9EBA-9BA6B7AA66B4}" type="presParOf" srcId="{EF4AC0C0-B342-4A3F-9E0C-586E59B14BFD}" destId="{609D17F7-3342-46BA-B65C-F621A535C488}" srcOrd="5" destOrd="0" presId="urn:microsoft.com/office/officeart/2005/8/layout/default"/>
    <dgm:cxn modelId="{7B0A50B8-F6F1-4AA4-BB43-38298FF6C1B4}" type="presParOf" srcId="{EF4AC0C0-B342-4A3F-9E0C-586E59B14BFD}" destId="{DCEFA557-36AC-4C0F-B8E1-C18BBFC91984}" srcOrd="6"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7681FE4-27F9-4FED-A436-1B2966F63A51}" type="doc">
      <dgm:prSet loTypeId="urn:microsoft.com/office/officeart/2005/8/layout/chevron1" loCatId="process" qsTypeId="urn:microsoft.com/office/officeart/2005/8/quickstyle/3d2" qsCatId="3D" csTypeId="urn:microsoft.com/office/officeart/2005/8/colors/accent1_2" csCatId="accent1" phldr="1"/>
      <dgm:spPr/>
    </dgm:pt>
    <dgm:pt modelId="{19213FC7-7605-4879-A593-3640B232E751}">
      <dgm:prSet phldrT="[Κείμενο]" custT="1"/>
      <dgm:spPr/>
      <dgm:t>
        <a:bodyPr/>
        <a:lstStyle/>
        <a:p>
          <a:pPr algn="ctr"/>
          <a:r>
            <a:rPr lang="el-GR" sz="1800" dirty="0" smtClean="0">
              <a:solidFill>
                <a:schemeClr val="tx1"/>
              </a:solidFill>
              <a:latin typeface="Times New Roman" panose="02020603050405020304" pitchFamily="18" charset="0"/>
              <a:cs typeface="Times New Roman" panose="02020603050405020304" pitchFamily="18" charset="0"/>
            </a:rPr>
            <a:t>Ποιοτική Έρευνα</a:t>
          </a:r>
          <a:endParaRPr lang="el-GR" sz="1800" dirty="0">
            <a:solidFill>
              <a:schemeClr val="tx1"/>
            </a:solidFill>
            <a:latin typeface="Times New Roman" panose="02020603050405020304" pitchFamily="18" charset="0"/>
            <a:cs typeface="Times New Roman" panose="02020603050405020304" pitchFamily="18" charset="0"/>
          </a:endParaRPr>
        </a:p>
      </dgm:t>
    </dgm:pt>
    <dgm:pt modelId="{DCEFE093-A74C-4080-B511-697874B99404}" type="parTrans" cxnId="{DA67D91B-F94B-4A7C-8439-EF1506FBA5B9}">
      <dgm:prSet/>
      <dgm:spPr/>
      <dgm:t>
        <a:bodyPr/>
        <a:lstStyle/>
        <a:p>
          <a:pPr algn="ctr"/>
          <a:endParaRPr lang="el-GR"/>
        </a:p>
      </dgm:t>
    </dgm:pt>
    <dgm:pt modelId="{F677CDC6-C932-4D0C-9B6A-AFC2510EEE40}" type="sibTrans" cxnId="{DA67D91B-F94B-4A7C-8439-EF1506FBA5B9}">
      <dgm:prSet/>
      <dgm:spPr/>
      <dgm:t>
        <a:bodyPr/>
        <a:lstStyle/>
        <a:p>
          <a:pPr algn="ctr"/>
          <a:endParaRPr lang="el-GR"/>
        </a:p>
      </dgm:t>
    </dgm:pt>
    <dgm:pt modelId="{D814DBAB-15AF-407D-8933-DD2DA7C043C6}">
      <dgm:prSet phldrT="[Κείμενο]" custT="1"/>
      <dgm:spPr/>
      <dgm:t>
        <a:bodyPr/>
        <a:lstStyle/>
        <a:p>
          <a:pPr algn="ctr"/>
          <a:r>
            <a:rPr lang="el-GR" sz="1800" dirty="0" smtClean="0">
              <a:solidFill>
                <a:schemeClr val="tx1"/>
              </a:solidFill>
              <a:latin typeface="Times New Roman" panose="02020603050405020304" pitchFamily="18" charset="0"/>
              <a:cs typeface="Times New Roman" panose="02020603050405020304" pitchFamily="18" charset="0"/>
            </a:rPr>
            <a:t>Περιγραφική Προσέγγιση</a:t>
          </a:r>
          <a:endParaRPr lang="el-GR" sz="1800" dirty="0">
            <a:solidFill>
              <a:schemeClr val="tx1"/>
            </a:solidFill>
            <a:latin typeface="Times New Roman" panose="02020603050405020304" pitchFamily="18" charset="0"/>
            <a:cs typeface="Times New Roman" panose="02020603050405020304" pitchFamily="18" charset="0"/>
          </a:endParaRPr>
        </a:p>
      </dgm:t>
    </dgm:pt>
    <dgm:pt modelId="{388C1691-3DA1-4736-B5DD-0DA32271C731}" type="parTrans" cxnId="{5CE73875-FBF7-49D8-80FA-3C5D9E1051EF}">
      <dgm:prSet/>
      <dgm:spPr/>
      <dgm:t>
        <a:bodyPr/>
        <a:lstStyle/>
        <a:p>
          <a:pPr algn="ctr"/>
          <a:endParaRPr lang="el-GR"/>
        </a:p>
      </dgm:t>
    </dgm:pt>
    <dgm:pt modelId="{CAC4FF3B-AB45-4463-B7CD-14079770B66E}" type="sibTrans" cxnId="{5CE73875-FBF7-49D8-80FA-3C5D9E1051EF}">
      <dgm:prSet/>
      <dgm:spPr/>
      <dgm:t>
        <a:bodyPr/>
        <a:lstStyle/>
        <a:p>
          <a:pPr algn="ctr"/>
          <a:endParaRPr lang="el-GR"/>
        </a:p>
      </dgm:t>
    </dgm:pt>
    <dgm:pt modelId="{E61DB026-DAA0-4BEA-8551-9D7FDA8CB8DE}">
      <dgm:prSet phldrT="[Κείμενο]" custT="1"/>
      <dgm:spPr/>
      <dgm:t>
        <a:bodyPr/>
        <a:lstStyle/>
        <a:p>
          <a:pPr algn="ctr"/>
          <a:r>
            <a:rPr lang="el-GR" sz="1800" dirty="0" smtClean="0">
              <a:solidFill>
                <a:schemeClr val="tx1"/>
              </a:solidFill>
              <a:latin typeface="Times New Roman" panose="02020603050405020304" pitchFamily="18" charset="0"/>
              <a:cs typeface="Times New Roman" panose="02020603050405020304" pitchFamily="18" charset="0"/>
            </a:rPr>
            <a:t>Μελέτη Περίπτωσης (</a:t>
          </a:r>
          <a:r>
            <a:rPr lang="en-US" sz="1800" dirty="0" smtClean="0">
              <a:solidFill>
                <a:schemeClr val="tx1"/>
              </a:solidFill>
              <a:latin typeface="Times New Roman" panose="02020603050405020304" pitchFamily="18" charset="0"/>
              <a:cs typeface="Times New Roman" panose="02020603050405020304" pitchFamily="18" charset="0"/>
            </a:rPr>
            <a:t>Case Study)</a:t>
          </a:r>
          <a:endParaRPr lang="el-GR" sz="1800" dirty="0">
            <a:solidFill>
              <a:schemeClr val="tx1"/>
            </a:solidFill>
            <a:latin typeface="Times New Roman" panose="02020603050405020304" pitchFamily="18" charset="0"/>
            <a:cs typeface="Times New Roman" panose="02020603050405020304" pitchFamily="18" charset="0"/>
          </a:endParaRPr>
        </a:p>
      </dgm:t>
    </dgm:pt>
    <dgm:pt modelId="{E644EFAE-0B00-46CF-A1C1-7A88AB8C4189}" type="parTrans" cxnId="{4CA7D332-1D38-416B-939A-770A5ED7E280}">
      <dgm:prSet/>
      <dgm:spPr/>
      <dgm:t>
        <a:bodyPr/>
        <a:lstStyle/>
        <a:p>
          <a:pPr algn="ctr"/>
          <a:endParaRPr lang="el-GR"/>
        </a:p>
      </dgm:t>
    </dgm:pt>
    <dgm:pt modelId="{6687F260-7109-4429-9EDF-483F12A05DE2}" type="sibTrans" cxnId="{4CA7D332-1D38-416B-939A-770A5ED7E280}">
      <dgm:prSet/>
      <dgm:spPr/>
      <dgm:t>
        <a:bodyPr/>
        <a:lstStyle/>
        <a:p>
          <a:pPr algn="ctr"/>
          <a:endParaRPr lang="el-GR"/>
        </a:p>
      </dgm:t>
    </dgm:pt>
    <dgm:pt modelId="{0C9E0E46-AC71-46DD-AFEF-380210CD3236}" type="pres">
      <dgm:prSet presAssocID="{37681FE4-27F9-4FED-A436-1B2966F63A51}" presName="Name0" presStyleCnt="0">
        <dgm:presLayoutVars>
          <dgm:dir/>
          <dgm:animLvl val="lvl"/>
          <dgm:resizeHandles val="exact"/>
        </dgm:presLayoutVars>
      </dgm:prSet>
      <dgm:spPr/>
    </dgm:pt>
    <dgm:pt modelId="{6CC10639-106E-4612-852A-11EDB1242A6E}" type="pres">
      <dgm:prSet presAssocID="{19213FC7-7605-4879-A593-3640B232E751}" presName="parTxOnly" presStyleLbl="node1" presStyleIdx="0" presStyleCnt="3" custLinFactX="6200" custLinFactNeighborX="100000" custLinFactNeighborY="43204">
        <dgm:presLayoutVars>
          <dgm:chMax val="0"/>
          <dgm:chPref val="0"/>
          <dgm:bulletEnabled val="1"/>
        </dgm:presLayoutVars>
      </dgm:prSet>
      <dgm:spPr/>
      <dgm:t>
        <a:bodyPr/>
        <a:lstStyle/>
        <a:p>
          <a:endParaRPr lang="el-GR"/>
        </a:p>
      </dgm:t>
    </dgm:pt>
    <dgm:pt modelId="{7EFCEE59-3073-44BE-8CC9-5980C6A2CAF6}" type="pres">
      <dgm:prSet presAssocID="{F677CDC6-C932-4D0C-9B6A-AFC2510EEE40}" presName="parTxOnlySpace" presStyleCnt="0"/>
      <dgm:spPr/>
    </dgm:pt>
    <dgm:pt modelId="{A63B1A48-2A74-4DE5-9DE7-6E8FDBDFB0F8}" type="pres">
      <dgm:prSet presAssocID="{D814DBAB-15AF-407D-8933-DD2DA7C043C6}" presName="parTxOnly" presStyleLbl="node1" presStyleIdx="1" presStyleCnt="3" custLinFactNeighborX="66514" custLinFactNeighborY="44423">
        <dgm:presLayoutVars>
          <dgm:chMax val="0"/>
          <dgm:chPref val="0"/>
          <dgm:bulletEnabled val="1"/>
        </dgm:presLayoutVars>
      </dgm:prSet>
      <dgm:spPr/>
      <dgm:t>
        <a:bodyPr/>
        <a:lstStyle/>
        <a:p>
          <a:endParaRPr lang="el-GR"/>
        </a:p>
      </dgm:t>
    </dgm:pt>
    <dgm:pt modelId="{C33B3870-D2A0-400C-A609-AFADB7A96931}" type="pres">
      <dgm:prSet presAssocID="{CAC4FF3B-AB45-4463-B7CD-14079770B66E}" presName="parTxOnlySpace" presStyleCnt="0"/>
      <dgm:spPr/>
    </dgm:pt>
    <dgm:pt modelId="{C7188C52-81F3-4578-96F8-33B313048C62}" type="pres">
      <dgm:prSet presAssocID="{E61DB026-DAA0-4BEA-8551-9D7FDA8CB8DE}" presName="parTxOnly" presStyleLbl="node1" presStyleIdx="2" presStyleCnt="3" custLinFactNeighborX="-34062" custLinFactNeighborY="44739">
        <dgm:presLayoutVars>
          <dgm:chMax val="0"/>
          <dgm:chPref val="0"/>
          <dgm:bulletEnabled val="1"/>
        </dgm:presLayoutVars>
      </dgm:prSet>
      <dgm:spPr/>
      <dgm:t>
        <a:bodyPr/>
        <a:lstStyle/>
        <a:p>
          <a:endParaRPr lang="el-GR"/>
        </a:p>
      </dgm:t>
    </dgm:pt>
  </dgm:ptLst>
  <dgm:cxnLst>
    <dgm:cxn modelId="{3643D9F0-8849-4737-989E-54C40F7D18D2}" type="presOf" srcId="{19213FC7-7605-4879-A593-3640B232E751}" destId="{6CC10639-106E-4612-852A-11EDB1242A6E}" srcOrd="0" destOrd="0" presId="urn:microsoft.com/office/officeart/2005/8/layout/chevron1"/>
    <dgm:cxn modelId="{035BC72A-4A71-4178-850E-70CFFE3DF7B3}" type="presOf" srcId="{37681FE4-27F9-4FED-A436-1B2966F63A51}" destId="{0C9E0E46-AC71-46DD-AFEF-380210CD3236}" srcOrd="0" destOrd="0" presId="urn:microsoft.com/office/officeart/2005/8/layout/chevron1"/>
    <dgm:cxn modelId="{4CA7D332-1D38-416B-939A-770A5ED7E280}" srcId="{37681FE4-27F9-4FED-A436-1B2966F63A51}" destId="{E61DB026-DAA0-4BEA-8551-9D7FDA8CB8DE}" srcOrd="2" destOrd="0" parTransId="{E644EFAE-0B00-46CF-A1C1-7A88AB8C4189}" sibTransId="{6687F260-7109-4429-9EDF-483F12A05DE2}"/>
    <dgm:cxn modelId="{9CBD3368-559F-40FD-977B-2D21057107D6}" type="presOf" srcId="{E61DB026-DAA0-4BEA-8551-9D7FDA8CB8DE}" destId="{C7188C52-81F3-4578-96F8-33B313048C62}" srcOrd="0" destOrd="0" presId="urn:microsoft.com/office/officeart/2005/8/layout/chevron1"/>
    <dgm:cxn modelId="{DA67D91B-F94B-4A7C-8439-EF1506FBA5B9}" srcId="{37681FE4-27F9-4FED-A436-1B2966F63A51}" destId="{19213FC7-7605-4879-A593-3640B232E751}" srcOrd="0" destOrd="0" parTransId="{DCEFE093-A74C-4080-B511-697874B99404}" sibTransId="{F677CDC6-C932-4D0C-9B6A-AFC2510EEE40}"/>
    <dgm:cxn modelId="{DF3C0899-1465-4FA4-B32A-37849E39040A}" type="presOf" srcId="{D814DBAB-15AF-407D-8933-DD2DA7C043C6}" destId="{A63B1A48-2A74-4DE5-9DE7-6E8FDBDFB0F8}" srcOrd="0" destOrd="0" presId="urn:microsoft.com/office/officeart/2005/8/layout/chevron1"/>
    <dgm:cxn modelId="{5CE73875-FBF7-49D8-80FA-3C5D9E1051EF}" srcId="{37681FE4-27F9-4FED-A436-1B2966F63A51}" destId="{D814DBAB-15AF-407D-8933-DD2DA7C043C6}" srcOrd="1" destOrd="0" parTransId="{388C1691-3DA1-4736-B5DD-0DA32271C731}" sibTransId="{CAC4FF3B-AB45-4463-B7CD-14079770B66E}"/>
    <dgm:cxn modelId="{84F381C8-E9F1-449A-803E-2D697A8A7CC9}" type="presParOf" srcId="{0C9E0E46-AC71-46DD-AFEF-380210CD3236}" destId="{6CC10639-106E-4612-852A-11EDB1242A6E}" srcOrd="0" destOrd="0" presId="urn:microsoft.com/office/officeart/2005/8/layout/chevron1"/>
    <dgm:cxn modelId="{4E501F88-ACA0-4342-A8E0-7B068CD9EB77}" type="presParOf" srcId="{0C9E0E46-AC71-46DD-AFEF-380210CD3236}" destId="{7EFCEE59-3073-44BE-8CC9-5980C6A2CAF6}" srcOrd="1" destOrd="0" presId="urn:microsoft.com/office/officeart/2005/8/layout/chevron1"/>
    <dgm:cxn modelId="{AD5D1582-F344-4B72-8706-F2B1207119EA}" type="presParOf" srcId="{0C9E0E46-AC71-46DD-AFEF-380210CD3236}" destId="{A63B1A48-2A74-4DE5-9DE7-6E8FDBDFB0F8}" srcOrd="2" destOrd="0" presId="urn:microsoft.com/office/officeart/2005/8/layout/chevron1"/>
    <dgm:cxn modelId="{CFA9348D-2BC7-4F8C-981D-119307C865B3}" type="presParOf" srcId="{0C9E0E46-AC71-46DD-AFEF-380210CD3236}" destId="{C33B3870-D2A0-400C-A609-AFADB7A96931}" srcOrd="3" destOrd="0" presId="urn:microsoft.com/office/officeart/2005/8/layout/chevron1"/>
    <dgm:cxn modelId="{63013A3B-0585-46BC-B714-F368B64B3565}" type="presParOf" srcId="{0C9E0E46-AC71-46DD-AFEF-380210CD3236}" destId="{C7188C52-81F3-4578-96F8-33B313048C62}"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A27AA-D000-49B6-AA21-1A16F975D2BF}">
      <dsp:nvSpPr>
        <dsp:cNvPr id="0" name=""/>
        <dsp:cNvSpPr/>
      </dsp:nvSpPr>
      <dsp:spPr>
        <a:xfrm>
          <a:off x="947" y="477396"/>
          <a:ext cx="3695177" cy="22171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kern="1200" dirty="0" smtClean="0">
              <a:solidFill>
                <a:schemeClr val="tx1"/>
              </a:solidFill>
              <a:latin typeface="Times New Roman" panose="02020603050405020304" pitchFamily="18" charset="0"/>
              <a:cs typeface="Times New Roman" panose="02020603050405020304" pitchFamily="18" charset="0"/>
            </a:rPr>
            <a:t>Η </a:t>
          </a:r>
          <a:r>
            <a:rPr lang="el-GR" sz="1800" u="sng" kern="1200" dirty="0" smtClean="0">
              <a:solidFill>
                <a:schemeClr val="tx1"/>
              </a:solidFill>
              <a:latin typeface="Times New Roman" panose="02020603050405020304" pitchFamily="18" charset="0"/>
              <a:cs typeface="Times New Roman" panose="02020603050405020304" pitchFamily="18" charset="0"/>
            </a:rPr>
            <a:t>αναγκαιότητα</a:t>
          </a:r>
          <a:r>
            <a:rPr lang="el-GR" sz="1800" kern="1200" dirty="0" smtClean="0">
              <a:solidFill>
                <a:schemeClr val="tx1"/>
              </a:solidFill>
              <a:latin typeface="Times New Roman" panose="02020603050405020304" pitchFamily="18" charset="0"/>
              <a:cs typeface="Times New Roman" panose="02020603050405020304" pitchFamily="18" charset="0"/>
            </a:rPr>
            <a:t> ενός αποτελεσματικού πλαισίου πρόληψης → Διασφάλιση άρτιας &amp; έγκυρης πληροφόρησης επενδυτικού κοινού.</a:t>
          </a:r>
          <a:endParaRPr lang="el-GR" sz="1800" kern="1200" dirty="0">
            <a:solidFill>
              <a:schemeClr val="tx1"/>
            </a:solidFill>
            <a:latin typeface="Times New Roman" panose="02020603050405020304" pitchFamily="18" charset="0"/>
            <a:cs typeface="Times New Roman" panose="02020603050405020304" pitchFamily="18" charset="0"/>
          </a:endParaRPr>
        </a:p>
      </dsp:txBody>
      <dsp:txXfrm>
        <a:off x="947" y="477396"/>
        <a:ext cx="3695177" cy="2217106"/>
      </dsp:txXfrm>
    </dsp:sp>
    <dsp:sp modelId="{D9D8685E-4D4B-420D-9155-DDE6E1E4EFD2}">
      <dsp:nvSpPr>
        <dsp:cNvPr id="0" name=""/>
        <dsp:cNvSpPr/>
      </dsp:nvSpPr>
      <dsp:spPr>
        <a:xfrm>
          <a:off x="4065642" y="477396"/>
          <a:ext cx="3695177" cy="22171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kern="1200" dirty="0">
              <a:solidFill>
                <a:schemeClr val="tx1"/>
              </a:solidFill>
              <a:latin typeface="Times New Roman" panose="02020603050405020304" pitchFamily="18" charset="0"/>
              <a:cs typeface="Times New Roman" panose="02020603050405020304" pitchFamily="18" charset="0"/>
            </a:rPr>
            <a:t>Δεδομένου ότι η </a:t>
          </a:r>
          <a:r>
            <a:rPr lang="el-GR" sz="1800" u="sng" kern="1200" dirty="0">
              <a:solidFill>
                <a:schemeClr val="tx1"/>
              </a:solidFill>
              <a:latin typeface="Times New Roman" panose="02020603050405020304" pitchFamily="18" charset="0"/>
              <a:cs typeface="Times New Roman" panose="02020603050405020304" pitchFamily="18" charset="0"/>
            </a:rPr>
            <a:t>αποτελεσματική λειτουργία</a:t>
          </a:r>
          <a:r>
            <a:rPr lang="el-GR" sz="1800" kern="1200" dirty="0">
              <a:solidFill>
                <a:schemeClr val="tx1"/>
              </a:solidFill>
              <a:latin typeface="Times New Roman" panose="02020603050405020304" pitchFamily="18" charset="0"/>
              <a:cs typeface="Times New Roman" panose="02020603050405020304" pitchFamily="18" charset="0"/>
            </a:rPr>
            <a:t> των κεφαλαιαγορών εξαρτάται από μια καλά ρυθμισμένη ροή πληροφοριών μεταξύ των εκδοτών, των τρίτων διαμεσολαβητών και των επενδυτών, το παρόν θέμα χαρακτηρίζεται για τη </a:t>
          </a:r>
          <a:r>
            <a:rPr lang="el-GR" sz="1800" u="sng" kern="1200" dirty="0">
              <a:solidFill>
                <a:schemeClr val="tx1"/>
              </a:solidFill>
              <a:latin typeface="Times New Roman" panose="02020603050405020304" pitchFamily="18" charset="0"/>
              <a:cs typeface="Times New Roman" panose="02020603050405020304" pitchFamily="18" charset="0"/>
            </a:rPr>
            <a:t>σημαντικότητα</a:t>
          </a:r>
          <a:r>
            <a:rPr lang="el-GR" sz="1800" kern="1200" dirty="0">
              <a:solidFill>
                <a:schemeClr val="tx1"/>
              </a:solidFill>
              <a:latin typeface="Times New Roman" panose="02020603050405020304" pitchFamily="18" charset="0"/>
              <a:cs typeface="Times New Roman" panose="02020603050405020304" pitchFamily="18" charset="0"/>
            </a:rPr>
            <a:t> της μελέτης του. </a:t>
          </a:r>
        </a:p>
        <a:p>
          <a:pPr lvl="0" algn="ctr" defTabSz="800100">
            <a:lnSpc>
              <a:spcPct val="90000"/>
            </a:lnSpc>
            <a:spcBef>
              <a:spcPct val="0"/>
            </a:spcBef>
            <a:spcAft>
              <a:spcPct val="35000"/>
            </a:spcAft>
          </a:pPr>
          <a:endParaRPr lang="el-GR" sz="1600" kern="1200" dirty="0"/>
        </a:p>
      </dsp:txBody>
      <dsp:txXfrm>
        <a:off x="4065642" y="477396"/>
        <a:ext cx="3695177" cy="2217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CC112-3188-47ED-B689-03636352AB40}">
      <dsp:nvSpPr>
        <dsp:cNvPr id="0" name=""/>
        <dsp:cNvSpPr/>
      </dsp:nvSpPr>
      <dsp:spPr>
        <a:xfrm>
          <a:off x="1190" y="130517"/>
          <a:ext cx="2539007" cy="1737633"/>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hemeClr val="lt1"/>
        </a:lnRef>
        <a:fillRef idx="1">
          <a:schemeClr val="accent2"/>
        </a:fillRef>
        <a:effectRef idx="1">
          <a:schemeClr val="accent2"/>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Περιλαμβάνει πράξεις ή δηλώσεις που αποσκοπούν στη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δημιουργία ψευδών </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ή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παραπλανητικών πληροφοριών</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προς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επιρροή</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της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συμπεριφοράς</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του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επενδυτικού</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κοινού</a:t>
          </a:r>
          <a:r>
            <a:rPr lang="el-GR" sz="1600" kern="1200" dirty="0">
              <a:solidFill>
                <a:schemeClr val="tx1"/>
              </a:solidFill>
              <a:effectLst/>
              <a:latin typeface="+mn-lt"/>
              <a:ea typeface="Calibri" panose="020F0502020204030204" pitchFamily="34" charset="0"/>
            </a:rPr>
            <a:t>.</a:t>
          </a:r>
          <a:endParaRPr lang="el-GR" sz="1600" kern="1200" dirty="0"/>
        </a:p>
      </dsp:txBody>
      <dsp:txXfrm>
        <a:off x="52084" y="181411"/>
        <a:ext cx="2437219" cy="1635845"/>
      </dsp:txXfrm>
    </dsp:sp>
    <dsp:sp modelId="{776B5E2E-502C-4F8B-B253-E8E67C4EB597}">
      <dsp:nvSpPr>
        <dsp:cNvPr id="0" name=""/>
        <dsp:cNvSpPr/>
      </dsp:nvSpPr>
      <dsp:spPr>
        <a:xfrm>
          <a:off x="2794099" y="684497"/>
          <a:ext cx="538269" cy="62967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l-GR" sz="2800" kern="1200"/>
        </a:p>
      </dsp:txBody>
      <dsp:txXfrm>
        <a:off x="2794099" y="810432"/>
        <a:ext cx="376788" cy="377803"/>
      </dsp:txXfrm>
    </dsp:sp>
    <dsp:sp modelId="{B1090151-4B3A-4185-9C77-1FF898ACD95E}">
      <dsp:nvSpPr>
        <dsp:cNvPr id="0" name=""/>
        <dsp:cNvSpPr/>
      </dsp:nvSpPr>
      <dsp:spPr>
        <a:xfrm>
          <a:off x="3555801" y="130517"/>
          <a:ext cx="2539007" cy="1737633"/>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hemeClr val="lt1"/>
        </a:lnRef>
        <a:fillRef idx="1">
          <a:schemeClr val="accent2"/>
        </a:fillRef>
        <a:effectRef idx="1">
          <a:schemeClr val="accent2"/>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Αυτό </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δύναται να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στρεβλώσει</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τη </a:t>
          </a:r>
          <a:r>
            <a:rPr lang="el-GR" sz="1600" u="sng"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λειτουργία της αγοράς</a:t>
          </a:r>
          <a:r>
            <a:rPr lang="el-GR"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σε μια προσπάθεια ιδίου οφέλους </a:t>
          </a:r>
          <a:r>
            <a:rPr lang="el-GR" sz="16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του </a:t>
          </a:r>
          <a:r>
            <a:rPr lang="el-GR" sz="1600" kern="12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χειραγωγού. </a:t>
          </a:r>
          <a:endParaRPr lang="el-GR" sz="1600" kern="1200" dirty="0">
            <a:solidFill>
              <a:schemeClr val="tx1"/>
            </a:solidFill>
            <a:latin typeface="Times New Roman" panose="02020603050405020304" pitchFamily="18" charset="0"/>
            <a:cs typeface="Times New Roman" panose="02020603050405020304" pitchFamily="18" charset="0"/>
          </a:endParaRPr>
        </a:p>
      </dsp:txBody>
      <dsp:txXfrm>
        <a:off x="3606695" y="181411"/>
        <a:ext cx="2437219" cy="16358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B629E-5E5D-40F9-8AC1-A9BA74E832ED}">
      <dsp:nvSpPr>
        <dsp:cNvPr id="0" name=""/>
        <dsp:cNvSpPr/>
      </dsp:nvSpPr>
      <dsp:spPr>
        <a:xfrm>
          <a:off x="-4051379" y="-621864"/>
          <a:ext cx="4827823" cy="4827823"/>
        </a:xfrm>
        <a:prstGeom prst="blockArc">
          <a:avLst>
            <a:gd name="adj1" fmla="val 18900000"/>
            <a:gd name="adj2" fmla="val 2700000"/>
            <a:gd name="adj3" fmla="val 447"/>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FBCCB4-E81B-49C4-BE7E-A11DD881F58F}">
      <dsp:nvSpPr>
        <dsp:cNvPr id="0" name=""/>
        <dsp:cNvSpPr/>
      </dsp:nvSpPr>
      <dsp:spPr>
        <a:xfrm>
          <a:off x="290373" y="188738"/>
          <a:ext cx="7088056" cy="3773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9508" tIns="50800" rIns="50800" bIns="50800" numCol="1" spcCol="1270" anchor="ctr" anchorCtr="0">
          <a:noAutofit/>
        </a:bodyPr>
        <a:lstStyle/>
        <a:p>
          <a:pPr marL="0" lvl="0" indent="0" algn="ctr" defTabSz="577850">
            <a:lnSpc>
              <a:spcPct val="90000"/>
            </a:lnSpc>
            <a:spcBef>
              <a:spcPct val="0"/>
            </a:spcBef>
            <a:spcAft>
              <a:spcPct val="35000"/>
            </a:spcAft>
            <a:buNone/>
          </a:pPr>
          <a:r>
            <a:rPr lang="en-US" sz="2000" i="0" u="none" kern="1200" dirty="0">
              <a:solidFill>
                <a:srgbClr val="FFFFFF"/>
              </a:solidFill>
              <a:latin typeface="Times New Roman" panose="02020603050405020304" pitchFamily="18" charset="0"/>
              <a:ea typeface="+mn-ea"/>
              <a:cs typeface="Times New Roman" panose="02020603050405020304" pitchFamily="18" charset="0"/>
            </a:rPr>
            <a:t>False Market</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sp:txBody>
      <dsp:txXfrm>
        <a:off x="290373" y="188738"/>
        <a:ext cx="7088056" cy="377333"/>
      </dsp:txXfrm>
    </dsp:sp>
    <dsp:sp modelId="{FA3D4CFC-F85C-4502-8F9B-FB144DDF5C54}">
      <dsp:nvSpPr>
        <dsp:cNvPr id="0" name=""/>
        <dsp:cNvSpPr/>
      </dsp:nvSpPr>
      <dsp:spPr>
        <a:xfrm>
          <a:off x="54539" y="141571"/>
          <a:ext cx="471666" cy="47166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B08AC3-2FE1-4AE9-97B8-F97EE423BC43}">
      <dsp:nvSpPr>
        <dsp:cNvPr id="0" name=""/>
        <dsp:cNvSpPr/>
      </dsp:nvSpPr>
      <dsp:spPr>
        <a:xfrm>
          <a:off x="600755" y="754667"/>
          <a:ext cx="6777674" cy="3773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9508" tIns="50800" rIns="50800" bIns="50800" numCol="1" spcCol="1270" anchor="ctr" anchorCtr="0">
          <a:noAutofit/>
        </a:bodyPr>
        <a:lstStyle/>
        <a:p>
          <a:pPr marL="0" lvl="0" indent="0" algn="ctr" defTabSz="577850">
            <a:lnSpc>
              <a:spcPct val="90000"/>
            </a:lnSpc>
            <a:spcBef>
              <a:spcPct val="0"/>
            </a:spcBef>
            <a:spcAft>
              <a:spcPct val="35000"/>
            </a:spcAft>
            <a:buNone/>
          </a:pP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Short</a:t>
          </a:r>
          <a:r>
            <a:rPr lang="el-GR" sz="2000" i="0" u="none" kern="1200" dirty="0">
              <a:solidFill>
                <a:srgbClr val="FFFFFF"/>
              </a:solidFill>
              <a:latin typeface="Times New Roman" panose="02020603050405020304" pitchFamily="18" charset="0"/>
              <a:ea typeface="+mn-ea"/>
              <a:cs typeface="Times New Roman" panose="02020603050405020304" pitchFamily="18" charset="0"/>
            </a:rPr>
            <a:t> and </a:t>
          </a:r>
          <a:r>
            <a:rPr lang="el-GR" sz="2000" i="0" u="none" kern="1200" dirty="0" err="1" smtClean="0">
              <a:solidFill>
                <a:srgbClr val="FFFFFF"/>
              </a:solidFill>
              <a:latin typeface="Times New Roman" panose="02020603050405020304" pitchFamily="18" charset="0"/>
              <a:ea typeface="+mn-ea"/>
              <a:cs typeface="Times New Roman" panose="02020603050405020304" pitchFamily="18" charset="0"/>
            </a:rPr>
            <a:t>Distort</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sp:txBody>
      <dsp:txXfrm>
        <a:off x="600755" y="754667"/>
        <a:ext cx="6777674" cy="377333"/>
      </dsp:txXfrm>
    </dsp:sp>
    <dsp:sp modelId="{9E0B9659-968C-4A9F-9D1A-B02A3D92D020}">
      <dsp:nvSpPr>
        <dsp:cNvPr id="0" name=""/>
        <dsp:cNvSpPr/>
      </dsp:nvSpPr>
      <dsp:spPr>
        <a:xfrm>
          <a:off x="364922" y="707500"/>
          <a:ext cx="471666" cy="47166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3F2652-595B-410F-865B-BE0862B11C37}">
      <dsp:nvSpPr>
        <dsp:cNvPr id="0" name=""/>
        <dsp:cNvSpPr/>
      </dsp:nvSpPr>
      <dsp:spPr>
        <a:xfrm>
          <a:off x="742685" y="1320595"/>
          <a:ext cx="6635744" cy="3773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9508" tIns="50800" rIns="50800" bIns="50800" numCol="1" spcCol="1270" anchor="ctr" anchorCtr="0">
          <a:noAutofit/>
        </a:bodyPr>
        <a:lstStyle/>
        <a:p>
          <a:pPr marL="0" lvl="0" indent="0" algn="ctr" defTabSz="577850">
            <a:lnSpc>
              <a:spcPct val="90000"/>
            </a:lnSpc>
            <a:spcBef>
              <a:spcPct val="0"/>
            </a:spcBef>
            <a:spcAft>
              <a:spcPct val="35000"/>
            </a:spcAft>
            <a:buNone/>
          </a:pPr>
          <a:r>
            <a:rPr lang="en-GB" sz="2000" i="0" u="none" kern="1200" dirty="0">
              <a:solidFill>
                <a:srgbClr val="FFFFFF"/>
              </a:solidFill>
              <a:latin typeface="Times New Roman" panose="02020603050405020304" pitchFamily="18" charset="0"/>
              <a:ea typeface="+mn-ea"/>
              <a:cs typeface="Times New Roman" panose="02020603050405020304" pitchFamily="18" charset="0"/>
            </a:rPr>
            <a:t>Long and Distort</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sp:txBody>
      <dsp:txXfrm>
        <a:off x="742685" y="1320595"/>
        <a:ext cx="6635744" cy="377333"/>
      </dsp:txXfrm>
    </dsp:sp>
    <dsp:sp modelId="{11C7633D-04ED-4657-A2AF-249414F5B5BC}">
      <dsp:nvSpPr>
        <dsp:cNvPr id="0" name=""/>
        <dsp:cNvSpPr/>
      </dsp:nvSpPr>
      <dsp:spPr>
        <a:xfrm>
          <a:off x="506852" y="1273428"/>
          <a:ext cx="471666" cy="47166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EBE70D-E229-4C12-8B00-F42E6F2DA17A}">
      <dsp:nvSpPr>
        <dsp:cNvPr id="0" name=""/>
        <dsp:cNvSpPr/>
      </dsp:nvSpPr>
      <dsp:spPr>
        <a:xfrm>
          <a:off x="742685" y="1886165"/>
          <a:ext cx="6635744" cy="3773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9508" tIns="50800" rIns="50800" bIns="50800" numCol="1" spcCol="1270" anchor="ctr" anchorCtr="0">
          <a:noAutofit/>
        </a:bodyPr>
        <a:lstStyle/>
        <a:p>
          <a:pPr marL="0" lvl="0" indent="0" algn="ctr" defTabSz="577850">
            <a:lnSpc>
              <a:spcPct val="90000"/>
            </a:lnSpc>
            <a:spcBef>
              <a:spcPct val="0"/>
            </a:spcBef>
            <a:spcAft>
              <a:spcPct val="35000"/>
            </a:spcAft>
            <a:buNone/>
          </a:pP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Stock</a:t>
          </a:r>
          <a:r>
            <a:rPr lang="el-GR" sz="2000" i="0" u="none" kern="1200" dirty="0">
              <a:solidFill>
                <a:srgbClr val="FFFFFF"/>
              </a:solidFill>
              <a:latin typeface="Times New Roman" panose="02020603050405020304" pitchFamily="18" charset="0"/>
              <a:ea typeface="+mn-ea"/>
              <a:cs typeface="Times New Roman" panose="02020603050405020304" pitchFamily="18" charset="0"/>
            </a:rPr>
            <a:t> </a:t>
          </a: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Basher</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sp:txBody>
      <dsp:txXfrm>
        <a:off x="742685" y="1886165"/>
        <a:ext cx="6635744" cy="377333"/>
      </dsp:txXfrm>
    </dsp:sp>
    <dsp:sp modelId="{67026132-34C5-42F3-8A98-74316EF1EB8C}">
      <dsp:nvSpPr>
        <dsp:cNvPr id="0" name=""/>
        <dsp:cNvSpPr/>
      </dsp:nvSpPr>
      <dsp:spPr>
        <a:xfrm>
          <a:off x="506852" y="1838999"/>
          <a:ext cx="471666" cy="47166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73DF57-CD45-4FA7-B4D9-63F1FB6A48C2}">
      <dsp:nvSpPr>
        <dsp:cNvPr id="0" name=""/>
        <dsp:cNvSpPr/>
      </dsp:nvSpPr>
      <dsp:spPr>
        <a:xfrm>
          <a:off x="600755" y="2452094"/>
          <a:ext cx="6777674" cy="3773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9508" tIns="50800" rIns="50800" bIns="50800" numCol="1" spcCol="1270" anchor="ctr" anchorCtr="0">
          <a:noAutofit/>
        </a:bodyPr>
        <a:lstStyle/>
        <a:p>
          <a:pPr marL="0" lvl="0" indent="0" algn="ctr" defTabSz="577850">
            <a:lnSpc>
              <a:spcPct val="90000"/>
            </a:lnSpc>
            <a:spcBef>
              <a:spcPct val="0"/>
            </a:spcBef>
            <a:spcAft>
              <a:spcPct val="35000"/>
            </a:spcAft>
            <a:buNone/>
          </a:pPr>
          <a:r>
            <a:rPr lang="el-GR" sz="2000" i="0" u="none" kern="1200" dirty="0" smtClean="0">
              <a:solidFill>
                <a:srgbClr val="FFFFFF"/>
              </a:solidFill>
              <a:latin typeface="Times New Roman" panose="02020603050405020304" pitchFamily="18" charset="0"/>
              <a:ea typeface="+mn-ea"/>
              <a:cs typeface="Times New Roman" panose="02020603050405020304" pitchFamily="18" charset="0"/>
            </a:rPr>
            <a:t>Διάδοσης </a:t>
          </a:r>
          <a:r>
            <a:rPr lang="el-GR" sz="2000" i="0" u="none" kern="1200" dirty="0">
              <a:solidFill>
                <a:srgbClr val="FFFFFF"/>
              </a:solidFill>
              <a:latin typeface="Times New Roman" panose="02020603050405020304" pitchFamily="18" charset="0"/>
              <a:ea typeface="+mn-ea"/>
              <a:cs typeface="Times New Roman" panose="02020603050405020304" pitchFamily="18" charset="0"/>
            </a:rPr>
            <a:t>ψευδών πληροφοριών για αγορά σε τιμές ευκαιρίας</a:t>
          </a:r>
        </a:p>
      </dsp:txBody>
      <dsp:txXfrm>
        <a:off x="600755" y="2452094"/>
        <a:ext cx="6777674" cy="377333"/>
      </dsp:txXfrm>
    </dsp:sp>
    <dsp:sp modelId="{F68C8053-4FEF-459C-A09C-995FE1F8F9ED}">
      <dsp:nvSpPr>
        <dsp:cNvPr id="0" name=""/>
        <dsp:cNvSpPr/>
      </dsp:nvSpPr>
      <dsp:spPr>
        <a:xfrm>
          <a:off x="364922" y="2404927"/>
          <a:ext cx="471666" cy="47166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53E499-742B-40C4-9363-523A8355C5C5}">
      <dsp:nvSpPr>
        <dsp:cNvPr id="0" name=""/>
        <dsp:cNvSpPr/>
      </dsp:nvSpPr>
      <dsp:spPr>
        <a:xfrm>
          <a:off x="290373" y="3018023"/>
          <a:ext cx="7088056" cy="3773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9508" tIns="50800" rIns="50800" bIns="50800" numCol="1" spcCol="1270" anchor="ctr" anchorCtr="0">
          <a:noAutofit/>
        </a:bodyPr>
        <a:lstStyle/>
        <a:p>
          <a:pPr marL="0" lvl="0" indent="0" algn="ctr" defTabSz="577850">
            <a:lnSpc>
              <a:spcPct val="90000"/>
            </a:lnSpc>
            <a:spcBef>
              <a:spcPct val="0"/>
            </a:spcBef>
            <a:spcAft>
              <a:spcPct val="35000"/>
            </a:spcAft>
            <a:buNone/>
          </a:pPr>
          <a:r>
            <a:rPr lang="el-GR" sz="2000" i="0" u="none" kern="1200" dirty="0" err="1">
              <a:solidFill>
                <a:srgbClr val="FFFFFF"/>
              </a:solidFill>
              <a:latin typeface="Times New Roman" panose="02020603050405020304" pitchFamily="18" charset="0"/>
              <a:ea typeface="+mn-ea"/>
              <a:cs typeface="Times New Roman" panose="02020603050405020304" pitchFamily="18" charset="0"/>
            </a:rPr>
            <a:t>Cybersmear</a:t>
          </a:r>
          <a:endParaRPr lang="el-GR" sz="2000" i="0" u="none" kern="1200" dirty="0">
            <a:solidFill>
              <a:srgbClr val="FFFFFF"/>
            </a:solidFill>
            <a:latin typeface="Times New Roman" panose="02020603050405020304" pitchFamily="18" charset="0"/>
            <a:ea typeface="+mn-ea"/>
            <a:cs typeface="Times New Roman" panose="02020603050405020304" pitchFamily="18" charset="0"/>
          </a:endParaRPr>
        </a:p>
      </dsp:txBody>
      <dsp:txXfrm>
        <a:off x="290373" y="3018023"/>
        <a:ext cx="7088056" cy="377333"/>
      </dsp:txXfrm>
    </dsp:sp>
    <dsp:sp modelId="{C2B37527-A4C8-4B48-A4BF-924CC18BD736}">
      <dsp:nvSpPr>
        <dsp:cNvPr id="0" name=""/>
        <dsp:cNvSpPr/>
      </dsp:nvSpPr>
      <dsp:spPr>
        <a:xfrm>
          <a:off x="54539" y="2970856"/>
          <a:ext cx="471666" cy="47166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DB500-1FAB-4A2E-BE25-A08FCED7EA57}">
      <dsp:nvSpPr>
        <dsp:cNvPr id="0" name=""/>
        <dsp:cNvSpPr/>
      </dsp:nvSpPr>
      <dsp:spPr>
        <a:xfrm>
          <a:off x="2587389" y="1333298"/>
          <a:ext cx="1689666" cy="1689666"/>
        </a:xfrm>
        <a:prstGeom prst="gear9">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smtClean="0">
              <a:latin typeface="Times New Roman" panose="02020603050405020304" pitchFamily="18" charset="0"/>
              <a:cs typeface="Times New Roman" panose="02020603050405020304" pitchFamily="18" charset="0"/>
            </a:rPr>
            <a:t>Front-Running</a:t>
          </a:r>
          <a:endParaRPr lang="el-GR" sz="1600" kern="1200" dirty="0">
            <a:latin typeface="Times New Roman" panose="02020603050405020304" pitchFamily="18" charset="0"/>
            <a:cs typeface="Times New Roman" panose="02020603050405020304" pitchFamily="18" charset="0"/>
          </a:endParaRPr>
        </a:p>
      </dsp:txBody>
      <dsp:txXfrm>
        <a:off x="2927087" y="1729094"/>
        <a:ext cx="1010270" cy="868523"/>
      </dsp:txXfrm>
    </dsp:sp>
    <dsp:sp modelId="{AC7FE481-6408-4748-8953-9CEB0030F812}">
      <dsp:nvSpPr>
        <dsp:cNvPr id="0" name=""/>
        <dsp:cNvSpPr/>
      </dsp:nvSpPr>
      <dsp:spPr>
        <a:xfrm>
          <a:off x="1677491" y="1011397"/>
          <a:ext cx="1214053" cy="1172874"/>
        </a:xfrm>
        <a:prstGeom prst="gear6">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latin typeface="Times New Roman" panose="02020603050405020304" pitchFamily="18" charset="0"/>
              <a:cs typeface="Times New Roman" panose="02020603050405020304" pitchFamily="18" charset="0"/>
            </a:rPr>
            <a:t>Offshore</a:t>
          </a:r>
          <a:endParaRPr lang="el-GR" sz="1200" kern="1200" dirty="0">
            <a:latin typeface="Times New Roman" panose="02020603050405020304" pitchFamily="18" charset="0"/>
            <a:cs typeface="Times New Roman" panose="02020603050405020304" pitchFamily="18" charset="0"/>
          </a:endParaRPr>
        </a:p>
      </dsp:txBody>
      <dsp:txXfrm>
        <a:off x="1978751" y="1308456"/>
        <a:ext cx="611533" cy="578756"/>
      </dsp:txXfrm>
    </dsp:sp>
    <dsp:sp modelId="{CCCEDB81-7A07-437C-9708-6B16D12085A3}">
      <dsp:nvSpPr>
        <dsp:cNvPr id="0" name=""/>
        <dsp:cNvSpPr/>
      </dsp:nvSpPr>
      <dsp:spPr>
        <a:xfrm rot="20700000">
          <a:off x="2298130" y="119566"/>
          <a:ext cx="1429781" cy="1321381"/>
        </a:xfrm>
        <a:prstGeom prst="gear6">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smtClean="0">
              <a:latin typeface="Times New Roman" panose="02020603050405020304" pitchFamily="18" charset="0"/>
              <a:cs typeface="Times New Roman" panose="02020603050405020304" pitchFamily="18" charset="0"/>
            </a:rPr>
            <a:t>Scalping</a:t>
          </a:r>
          <a:endParaRPr lang="el-GR" sz="1600" kern="1200" dirty="0">
            <a:latin typeface="Times New Roman" panose="02020603050405020304" pitchFamily="18" charset="0"/>
            <a:cs typeface="Times New Roman" panose="02020603050405020304" pitchFamily="18" charset="0"/>
          </a:endParaRPr>
        </a:p>
      </dsp:txBody>
      <dsp:txXfrm rot="-20700000">
        <a:off x="2618153" y="402954"/>
        <a:ext cx="789736" cy="754605"/>
      </dsp:txXfrm>
    </dsp:sp>
    <dsp:sp modelId="{C0832F71-248D-4D9D-BC2C-6788970BB10D}">
      <dsp:nvSpPr>
        <dsp:cNvPr id="0" name=""/>
        <dsp:cNvSpPr/>
      </dsp:nvSpPr>
      <dsp:spPr>
        <a:xfrm>
          <a:off x="2464122" y="1149651"/>
          <a:ext cx="2162773" cy="2162773"/>
        </a:xfrm>
        <a:prstGeom prst="circularArrow">
          <a:avLst>
            <a:gd name="adj1" fmla="val 4687"/>
            <a:gd name="adj2" fmla="val 299029"/>
            <a:gd name="adj3" fmla="val 2481695"/>
            <a:gd name="adj4" fmla="val 15937637"/>
            <a:gd name="adj5" fmla="val 5469"/>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E2C561B-CE0E-4D9F-93FE-866B454C6054}">
      <dsp:nvSpPr>
        <dsp:cNvPr id="0" name=""/>
        <dsp:cNvSpPr/>
      </dsp:nvSpPr>
      <dsp:spPr>
        <a:xfrm>
          <a:off x="1432744" y="758945"/>
          <a:ext cx="1571389" cy="157138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A6A9568-0E76-4EEF-99FC-0FCC2F2D1144}">
      <dsp:nvSpPr>
        <dsp:cNvPr id="0" name=""/>
        <dsp:cNvSpPr/>
      </dsp:nvSpPr>
      <dsp:spPr>
        <a:xfrm>
          <a:off x="2060149" y="-80662"/>
          <a:ext cx="1694274" cy="1694274"/>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824E0-69F9-47D7-A987-E45BB9DBF86D}">
      <dsp:nvSpPr>
        <dsp:cNvPr id="0" name=""/>
        <dsp:cNvSpPr/>
      </dsp:nvSpPr>
      <dsp:spPr>
        <a:xfrm rot="16200000">
          <a:off x="426972" y="862077"/>
          <a:ext cx="2109346" cy="2339845"/>
        </a:xfrm>
        <a:prstGeom prst="downArrow">
          <a:avLst>
            <a:gd name="adj1" fmla="val 50000"/>
            <a:gd name="adj2" fmla="val 3500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l-GR" sz="1800" kern="1200" dirty="0" smtClean="0">
              <a:solidFill>
                <a:schemeClr val="tx1"/>
              </a:solidFill>
              <a:latin typeface="Times New Roman" panose="02020603050405020304" pitchFamily="18" charset="0"/>
              <a:cs typeface="Times New Roman" panose="02020603050405020304" pitchFamily="18" charset="0"/>
            </a:rPr>
            <a:t>Επιτροπή Κεφαλαιαγοράς (αρθρ.22 ν.3340/2005)</a:t>
          </a:r>
          <a:endParaRPr lang="el-GR" sz="1800" kern="1200" dirty="0">
            <a:solidFill>
              <a:schemeClr val="tx1"/>
            </a:solidFill>
            <a:latin typeface="Times New Roman" panose="02020603050405020304" pitchFamily="18" charset="0"/>
            <a:cs typeface="Times New Roman" panose="02020603050405020304" pitchFamily="18" charset="0"/>
          </a:endParaRPr>
        </a:p>
      </dsp:txBody>
      <dsp:txXfrm rot="5400000">
        <a:off x="311723" y="1504662"/>
        <a:ext cx="1970709" cy="1054673"/>
      </dsp:txXfrm>
    </dsp:sp>
    <dsp:sp modelId="{D18AF220-DF62-458C-B933-229ABB0A764F}">
      <dsp:nvSpPr>
        <dsp:cNvPr id="0" name=""/>
        <dsp:cNvSpPr/>
      </dsp:nvSpPr>
      <dsp:spPr>
        <a:xfrm rot="5400000">
          <a:off x="3587380" y="726966"/>
          <a:ext cx="2081646" cy="2610066"/>
        </a:xfrm>
        <a:prstGeom prst="downArrow">
          <a:avLst>
            <a:gd name="adj1" fmla="val 50000"/>
            <a:gd name="adj2" fmla="val 3500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l-GR" sz="2400" kern="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l-GR" sz="2000" kern="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l-GR" sz="1800" kern="1200" dirty="0" smtClean="0">
              <a:solidFill>
                <a:schemeClr val="tx1"/>
              </a:solidFill>
              <a:latin typeface="Times New Roman" panose="02020603050405020304" pitchFamily="18" charset="0"/>
              <a:cs typeface="Times New Roman" panose="02020603050405020304" pitchFamily="18" charset="0"/>
            </a:rPr>
            <a:t>Κανονισμός (ΕΕ) αριθ. 596/2014 </a:t>
          </a:r>
          <a:r>
            <a:rPr lang="el-GR" sz="1800" kern="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l-GR" sz="1800" kern="1200" dirty="0" smtClean="0">
              <a:solidFill>
                <a:schemeClr val="tx1"/>
              </a:solidFill>
              <a:latin typeface="Times New Roman" panose="02020603050405020304" pitchFamily="18" charset="0"/>
              <a:cs typeface="Times New Roman" panose="02020603050405020304" pitchFamily="18" charset="0"/>
            </a:rPr>
            <a:t>Αρθρ. 15 ν.3340/2005</a:t>
          </a:r>
          <a:endParaRPr lang="el-GR" sz="1800" kern="1200" dirty="0">
            <a:solidFill>
              <a:schemeClr val="tx1"/>
            </a:solidFill>
            <a:latin typeface="Times New Roman" panose="02020603050405020304" pitchFamily="18" charset="0"/>
            <a:cs typeface="Times New Roman" panose="02020603050405020304" pitchFamily="18" charset="0"/>
          </a:endParaRPr>
        </a:p>
      </dsp:txBody>
      <dsp:txXfrm rot="-5400000">
        <a:off x="3687459" y="1511588"/>
        <a:ext cx="2245778" cy="10408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76C07-0742-4317-A245-906F3B44C606}">
      <dsp:nvSpPr>
        <dsp:cNvPr id="0" name=""/>
        <dsp:cNvSpPr/>
      </dsp:nvSpPr>
      <dsp:spPr>
        <a:xfrm>
          <a:off x="2207" y="232489"/>
          <a:ext cx="1751521" cy="1050913"/>
        </a:xfrm>
        <a:prstGeom prst="rect">
          <a:avLst/>
        </a:prstGeom>
        <a:solidFill>
          <a:schemeClr val="accent2"/>
        </a:solidFill>
        <a:ln w="25400" cap="flat" cmpd="sng" algn="ctr">
          <a:solidFill>
            <a:schemeClr val="accent2">
              <a:shade val="50000"/>
            </a:schemeClr>
          </a:solidFill>
          <a:prstDash val="solid"/>
        </a:ln>
        <a:effectLst/>
        <a:scene3d>
          <a:camera prst="orthographicFront"/>
          <a:lightRig rig="threePt" dir="t"/>
        </a:scene3d>
        <a:sp3d>
          <a:bevelT prst="relaxedInset"/>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i="1" kern="1200" dirty="0" smtClean="0">
              <a:solidFill>
                <a:schemeClr val="tx1"/>
              </a:solidFill>
              <a:latin typeface="Times New Roman" panose="02020603050405020304" pitchFamily="18" charset="0"/>
              <a:cs typeface="Times New Roman" panose="02020603050405020304" pitchFamily="18" charset="0"/>
            </a:rPr>
            <a:t>Μια </a:t>
          </a:r>
          <a:r>
            <a:rPr lang="el-GR" sz="1400" i="1" kern="1200" dirty="0">
              <a:solidFill>
                <a:schemeClr val="tx1"/>
              </a:solidFill>
              <a:latin typeface="Times New Roman" panose="02020603050405020304" pitchFamily="18" charset="0"/>
              <a:cs typeface="Times New Roman" panose="02020603050405020304" pitchFamily="18" charset="0"/>
            </a:rPr>
            <a:t>εταιρία από τον κλάδο τροφίμων (με </a:t>
          </a:r>
          <a:r>
            <a:rPr lang="el-GR" sz="1400" i="1" kern="1200" dirty="0" err="1">
              <a:solidFill>
                <a:schemeClr val="tx1"/>
              </a:solidFill>
              <a:latin typeface="Times New Roman" panose="02020603050405020304" pitchFamily="18" charset="0"/>
              <a:cs typeface="Times New Roman" panose="02020603050405020304" pitchFamily="18" charset="0"/>
            </a:rPr>
            <a:t>κωδική</a:t>
          </a:r>
          <a:r>
            <a:rPr lang="el-GR" sz="1400" i="1" kern="1200" dirty="0">
              <a:solidFill>
                <a:schemeClr val="tx1"/>
              </a:solidFill>
              <a:latin typeface="Times New Roman" panose="02020603050405020304" pitchFamily="18" charset="0"/>
              <a:cs typeface="Times New Roman" panose="02020603050405020304" pitchFamily="18" charset="0"/>
            </a:rPr>
            <a:t> ονομασία Α)</a:t>
          </a:r>
        </a:p>
      </dsp:txBody>
      <dsp:txXfrm>
        <a:off x="2207" y="232489"/>
        <a:ext cx="1751521" cy="1050913"/>
      </dsp:txXfrm>
    </dsp:sp>
    <dsp:sp modelId="{8B77512E-0A4E-40B4-AA4B-A2CA9D13E8FC}">
      <dsp:nvSpPr>
        <dsp:cNvPr id="0" name=""/>
        <dsp:cNvSpPr/>
      </dsp:nvSpPr>
      <dsp:spPr>
        <a:xfrm>
          <a:off x="1928881" y="232489"/>
          <a:ext cx="1751521" cy="1050913"/>
        </a:xfrm>
        <a:prstGeom prst="rect">
          <a:avLst/>
        </a:prstGeom>
        <a:solidFill>
          <a:schemeClr val="accent2"/>
        </a:solidFill>
        <a:ln w="25400" cap="flat" cmpd="sng" algn="ctr">
          <a:solidFill>
            <a:schemeClr val="accent2">
              <a:shade val="50000"/>
            </a:schemeClr>
          </a:solidFill>
          <a:prstDash val="solid"/>
        </a:ln>
        <a:effectLst/>
        <a:scene3d>
          <a:camera prst="orthographicFront"/>
          <a:lightRig rig="threePt" dir="t"/>
        </a:scene3d>
        <a:sp3d>
          <a:bevelT prst="relaxedInset"/>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i="1" kern="1200" dirty="0" smtClean="0">
              <a:solidFill>
                <a:schemeClr val="tx1"/>
              </a:solidFill>
              <a:latin typeface="Times New Roman" panose="02020603050405020304" pitchFamily="18" charset="0"/>
              <a:cs typeface="Times New Roman" panose="02020603050405020304" pitchFamily="18" charset="0"/>
            </a:rPr>
            <a:t>Μια </a:t>
          </a:r>
          <a:r>
            <a:rPr lang="el-GR" sz="1400" i="1" kern="1200" dirty="0">
              <a:solidFill>
                <a:schemeClr val="tx1"/>
              </a:solidFill>
              <a:latin typeface="Times New Roman" panose="02020603050405020304" pitchFamily="18" charset="0"/>
              <a:cs typeface="Times New Roman" panose="02020603050405020304" pitchFamily="18" charset="0"/>
            </a:rPr>
            <a:t>εταιρία από τον κλάδο κοσμημάτων, ρολογιών και αξεσουάρ μόδας (με </a:t>
          </a:r>
          <a:r>
            <a:rPr lang="el-GR" sz="1400" i="1" kern="1200" dirty="0" err="1">
              <a:solidFill>
                <a:schemeClr val="tx1"/>
              </a:solidFill>
              <a:latin typeface="Times New Roman" panose="02020603050405020304" pitchFamily="18" charset="0"/>
              <a:cs typeface="Times New Roman" panose="02020603050405020304" pitchFamily="18" charset="0"/>
            </a:rPr>
            <a:t>κωδική</a:t>
          </a:r>
          <a:r>
            <a:rPr lang="el-GR" sz="1400" i="1" kern="1200" dirty="0">
              <a:solidFill>
                <a:schemeClr val="tx1"/>
              </a:solidFill>
              <a:latin typeface="Times New Roman" panose="02020603050405020304" pitchFamily="18" charset="0"/>
              <a:cs typeface="Times New Roman" panose="02020603050405020304" pitchFamily="18" charset="0"/>
            </a:rPr>
            <a:t> ονομασία Β)</a:t>
          </a:r>
        </a:p>
      </dsp:txBody>
      <dsp:txXfrm>
        <a:off x="1928881" y="232489"/>
        <a:ext cx="1751521" cy="1050913"/>
      </dsp:txXfrm>
    </dsp:sp>
    <dsp:sp modelId="{112FEB88-5CBE-473A-A95C-E8E56E72EB2C}">
      <dsp:nvSpPr>
        <dsp:cNvPr id="0" name=""/>
        <dsp:cNvSpPr/>
      </dsp:nvSpPr>
      <dsp:spPr>
        <a:xfrm>
          <a:off x="3855555" y="232489"/>
          <a:ext cx="1751521" cy="1050913"/>
        </a:xfrm>
        <a:prstGeom prst="rect">
          <a:avLst/>
        </a:prstGeom>
        <a:solidFill>
          <a:schemeClr val="accent2"/>
        </a:solidFill>
        <a:ln w="25400" cap="flat" cmpd="sng" algn="ctr">
          <a:solidFill>
            <a:schemeClr val="accent2">
              <a:shade val="50000"/>
            </a:schemeClr>
          </a:solidFill>
          <a:prstDash val="solid"/>
        </a:ln>
        <a:effectLst/>
        <a:scene3d>
          <a:camera prst="orthographicFront"/>
          <a:lightRig rig="threePt" dir="t"/>
        </a:scene3d>
        <a:sp3d>
          <a:bevelT prst="relaxedInset"/>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i="1" kern="1200" dirty="0" smtClean="0">
              <a:solidFill>
                <a:schemeClr val="tx1"/>
              </a:solidFill>
              <a:latin typeface="Times New Roman" panose="02020603050405020304" pitchFamily="18" charset="0"/>
              <a:cs typeface="Times New Roman" panose="02020603050405020304" pitchFamily="18" charset="0"/>
            </a:rPr>
            <a:t>Δυο πιστωτικά ιδρύματα </a:t>
          </a:r>
          <a:r>
            <a:rPr lang="el-GR" sz="1400" i="1" kern="1200" dirty="0">
              <a:solidFill>
                <a:schemeClr val="tx1"/>
              </a:solidFill>
              <a:latin typeface="Times New Roman" panose="02020603050405020304" pitchFamily="18" charset="0"/>
              <a:cs typeface="Times New Roman" panose="02020603050405020304" pitchFamily="18" charset="0"/>
            </a:rPr>
            <a:t>(με </a:t>
          </a:r>
          <a:r>
            <a:rPr lang="el-GR" sz="1400" i="1" kern="1200" dirty="0" err="1">
              <a:solidFill>
                <a:schemeClr val="tx1"/>
              </a:solidFill>
              <a:latin typeface="Times New Roman" panose="02020603050405020304" pitchFamily="18" charset="0"/>
              <a:cs typeface="Times New Roman" panose="02020603050405020304" pitchFamily="18" charset="0"/>
            </a:rPr>
            <a:t>κωδικές</a:t>
          </a:r>
          <a:r>
            <a:rPr lang="el-GR" sz="1400" i="1" kern="1200" dirty="0">
              <a:solidFill>
                <a:schemeClr val="tx1"/>
              </a:solidFill>
              <a:latin typeface="Times New Roman" panose="02020603050405020304" pitchFamily="18" charset="0"/>
              <a:cs typeface="Times New Roman" panose="02020603050405020304" pitchFamily="18" charset="0"/>
            </a:rPr>
            <a:t> ονομασίες Γ και Δ)</a:t>
          </a:r>
        </a:p>
      </dsp:txBody>
      <dsp:txXfrm>
        <a:off x="3855555" y="232489"/>
        <a:ext cx="1751521" cy="1050913"/>
      </dsp:txXfrm>
    </dsp:sp>
    <dsp:sp modelId="{DCEFA557-36AC-4C0F-B8E1-C18BBFC91984}">
      <dsp:nvSpPr>
        <dsp:cNvPr id="0" name=""/>
        <dsp:cNvSpPr/>
      </dsp:nvSpPr>
      <dsp:spPr>
        <a:xfrm>
          <a:off x="5782229" y="232489"/>
          <a:ext cx="1751521" cy="1050913"/>
        </a:xfrm>
        <a:prstGeom prst="rect">
          <a:avLst/>
        </a:prstGeom>
        <a:solidFill>
          <a:schemeClr val="accent2"/>
        </a:solidFill>
        <a:ln w="25400" cap="flat" cmpd="sng" algn="ctr">
          <a:solidFill>
            <a:schemeClr val="accent2">
              <a:shade val="50000"/>
            </a:schemeClr>
          </a:solidFill>
          <a:prstDash val="solid"/>
        </a:ln>
        <a:effectLst/>
        <a:scene3d>
          <a:camera prst="orthographicFront"/>
          <a:lightRig rig="threePt" dir="t"/>
        </a:scene3d>
        <a:sp3d>
          <a:bevelT prst="relaxedInset"/>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i="1" kern="1200" dirty="0" smtClean="0">
              <a:solidFill>
                <a:schemeClr val="tx1"/>
              </a:solidFill>
              <a:latin typeface="Times New Roman" panose="02020603050405020304" pitchFamily="18" charset="0"/>
              <a:cs typeface="Times New Roman" panose="02020603050405020304" pitchFamily="18" charset="0"/>
            </a:rPr>
            <a:t>Μια </a:t>
          </a:r>
          <a:r>
            <a:rPr lang="el-GR" sz="1400" i="1" kern="1200" dirty="0">
              <a:solidFill>
                <a:schemeClr val="tx1"/>
              </a:solidFill>
              <a:latin typeface="Times New Roman" panose="02020603050405020304" pitchFamily="18" charset="0"/>
              <a:cs typeface="Times New Roman" panose="02020603050405020304" pitchFamily="18" charset="0"/>
            </a:rPr>
            <a:t>εταιρία από τον κλάδο άθλησης (με </a:t>
          </a:r>
          <a:r>
            <a:rPr lang="el-GR" sz="1400" i="1" kern="1200" dirty="0" err="1">
              <a:solidFill>
                <a:schemeClr val="tx1"/>
              </a:solidFill>
              <a:latin typeface="Times New Roman" panose="02020603050405020304" pitchFamily="18" charset="0"/>
              <a:cs typeface="Times New Roman" panose="02020603050405020304" pitchFamily="18" charset="0"/>
            </a:rPr>
            <a:t>κωδική</a:t>
          </a:r>
          <a:r>
            <a:rPr lang="el-GR" sz="1400" i="1" kern="1200" dirty="0">
              <a:solidFill>
                <a:schemeClr val="tx1"/>
              </a:solidFill>
              <a:latin typeface="Times New Roman" panose="02020603050405020304" pitchFamily="18" charset="0"/>
              <a:cs typeface="Times New Roman" panose="02020603050405020304" pitchFamily="18" charset="0"/>
            </a:rPr>
            <a:t> ονομασία Ε) </a:t>
          </a:r>
        </a:p>
      </dsp:txBody>
      <dsp:txXfrm>
        <a:off x="5782229" y="232489"/>
        <a:ext cx="1751521" cy="10509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10639-106E-4612-852A-11EDB1242A6E}">
      <dsp:nvSpPr>
        <dsp:cNvPr id="0" name=""/>
        <dsp:cNvSpPr/>
      </dsp:nvSpPr>
      <dsp:spPr>
        <a:xfrm>
          <a:off x="357589" y="397725"/>
          <a:ext cx="2196217" cy="878486"/>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l-GR" sz="1800" kern="1200" dirty="0" smtClean="0">
              <a:solidFill>
                <a:schemeClr val="tx1"/>
              </a:solidFill>
              <a:latin typeface="Times New Roman" panose="02020603050405020304" pitchFamily="18" charset="0"/>
              <a:cs typeface="Times New Roman" panose="02020603050405020304" pitchFamily="18" charset="0"/>
            </a:rPr>
            <a:t>Ποιοτική Έρευνα</a:t>
          </a:r>
          <a:endParaRPr lang="el-GR" sz="1800" kern="1200" dirty="0">
            <a:solidFill>
              <a:schemeClr val="tx1"/>
            </a:solidFill>
            <a:latin typeface="Times New Roman" panose="02020603050405020304" pitchFamily="18" charset="0"/>
            <a:cs typeface="Times New Roman" panose="02020603050405020304" pitchFamily="18" charset="0"/>
          </a:endParaRPr>
        </a:p>
      </dsp:txBody>
      <dsp:txXfrm>
        <a:off x="796832" y="397725"/>
        <a:ext cx="1317731" cy="878486"/>
      </dsp:txXfrm>
    </dsp:sp>
    <dsp:sp modelId="{A63B1A48-2A74-4DE5-9DE7-6E8FDBDFB0F8}">
      <dsp:nvSpPr>
        <dsp:cNvPr id="0" name=""/>
        <dsp:cNvSpPr/>
      </dsp:nvSpPr>
      <dsp:spPr>
        <a:xfrm>
          <a:off x="2124477" y="397725"/>
          <a:ext cx="2196217" cy="878486"/>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l-GR" sz="1800" kern="1200" dirty="0" smtClean="0">
              <a:solidFill>
                <a:schemeClr val="tx1"/>
              </a:solidFill>
              <a:latin typeface="Times New Roman" panose="02020603050405020304" pitchFamily="18" charset="0"/>
              <a:cs typeface="Times New Roman" panose="02020603050405020304" pitchFamily="18" charset="0"/>
            </a:rPr>
            <a:t>Περιγραφική Προσέγγιση</a:t>
          </a:r>
          <a:endParaRPr lang="el-GR" sz="1800" kern="1200" dirty="0">
            <a:solidFill>
              <a:schemeClr val="tx1"/>
            </a:solidFill>
            <a:latin typeface="Times New Roman" panose="02020603050405020304" pitchFamily="18" charset="0"/>
            <a:cs typeface="Times New Roman" panose="02020603050405020304" pitchFamily="18" charset="0"/>
          </a:endParaRPr>
        </a:p>
      </dsp:txBody>
      <dsp:txXfrm>
        <a:off x="2563720" y="397725"/>
        <a:ext cx="1317731" cy="878486"/>
      </dsp:txXfrm>
    </dsp:sp>
    <dsp:sp modelId="{C7188C52-81F3-4578-96F8-33B313048C62}">
      <dsp:nvSpPr>
        <dsp:cNvPr id="0" name=""/>
        <dsp:cNvSpPr/>
      </dsp:nvSpPr>
      <dsp:spPr>
        <a:xfrm>
          <a:off x="3880185" y="397725"/>
          <a:ext cx="2196217" cy="878486"/>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l-GR" sz="1800" kern="1200" dirty="0" smtClean="0">
              <a:solidFill>
                <a:schemeClr val="tx1"/>
              </a:solidFill>
              <a:latin typeface="Times New Roman" panose="02020603050405020304" pitchFamily="18" charset="0"/>
              <a:cs typeface="Times New Roman" panose="02020603050405020304" pitchFamily="18" charset="0"/>
            </a:rPr>
            <a:t>Μελέτη Περίπτωσης (</a:t>
          </a:r>
          <a:r>
            <a:rPr lang="en-US" sz="1800" kern="1200" dirty="0" smtClean="0">
              <a:solidFill>
                <a:schemeClr val="tx1"/>
              </a:solidFill>
              <a:latin typeface="Times New Roman" panose="02020603050405020304" pitchFamily="18" charset="0"/>
              <a:cs typeface="Times New Roman" panose="02020603050405020304" pitchFamily="18" charset="0"/>
            </a:rPr>
            <a:t>Case Study)</a:t>
          </a:r>
          <a:endParaRPr lang="el-GR" sz="1800" kern="1200" dirty="0">
            <a:solidFill>
              <a:schemeClr val="tx1"/>
            </a:solidFill>
            <a:latin typeface="Times New Roman" panose="02020603050405020304" pitchFamily="18" charset="0"/>
            <a:cs typeface="Times New Roman" panose="02020603050405020304" pitchFamily="18" charset="0"/>
          </a:endParaRPr>
        </a:p>
      </dsp:txBody>
      <dsp:txXfrm>
        <a:off x="4319428" y="397725"/>
        <a:ext cx="1317731" cy="87848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1664749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6"/>
        <p:cNvGrpSpPr/>
        <p:nvPr/>
      </p:nvGrpSpPr>
      <p:grpSpPr>
        <a:xfrm>
          <a:off x="0" y="0"/>
          <a:ext cx="0" cy="0"/>
          <a:chOff x="0" y="0"/>
          <a:chExt cx="0" cy="0"/>
        </a:xfrm>
      </p:grpSpPr>
      <p:sp>
        <p:nvSpPr>
          <p:cNvPr id="4787" name="Google Shape;4787;g1fc455d732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8" name="Google Shape;4788;g1fc455d732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620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0"/>
        <p:cNvGrpSpPr/>
        <p:nvPr/>
      </p:nvGrpSpPr>
      <p:grpSpPr>
        <a:xfrm>
          <a:off x="0" y="0"/>
          <a:ext cx="0" cy="0"/>
          <a:chOff x="0" y="0"/>
          <a:chExt cx="0" cy="0"/>
        </a:xfrm>
      </p:grpSpPr>
      <p:sp>
        <p:nvSpPr>
          <p:cNvPr id="4901" name="Google Shape;4901;gdb0f9523dd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2" name="Google Shape;4902;gdb0f9523dd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2731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1"/>
            </a:gs>
            <a:gs pos="100000">
              <a:schemeClr val="lt1"/>
            </a:gs>
          </a:gsLst>
          <a:path path="circle">
            <a:fillToRect l="50000" t="50000" r="50000" b="50000"/>
          </a:path>
          <a:tileRect/>
        </a:gradFill>
        <a:effectLst/>
      </p:bgPr>
    </p:bg>
    <p:spTree>
      <p:nvGrpSpPr>
        <p:cNvPr id="1" name="Shape 8"/>
        <p:cNvGrpSpPr/>
        <p:nvPr/>
      </p:nvGrpSpPr>
      <p:grpSpPr>
        <a:xfrm>
          <a:off x="0" y="0"/>
          <a:ext cx="0" cy="0"/>
          <a:chOff x="0" y="0"/>
          <a:chExt cx="0" cy="0"/>
        </a:xfrm>
      </p:grpSpPr>
      <p:grpSp>
        <p:nvGrpSpPr>
          <p:cNvPr id="9" name="Google Shape;9;p2"/>
          <p:cNvGrpSpPr/>
          <p:nvPr/>
        </p:nvGrpSpPr>
        <p:grpSpPr>
          <a:xfrm>
            <a:off x="2" y="46"/>
            <a:ext cx="9143710" cy="5143425"/>
            <a:chOff x="2" y="-41"/>
            <a:chExt cx="9143710" cy="5143425"/>
          </a:xfrm>
        </p:grpSpPr>
        <p:sp>
          <p:nvSpPr>
            <p:cNvPr id="10" name="Google Shape;10;p2"/>
            <p:cNvSpPr/>
            <p:nvPr/>
          </p:nvSpPr>
          <p:spPr>
            <a:xfrm>
              <a:off x="2" y="-41"/>
              <a:ext cx="608631" cy="574350"/>
            </a:xfrm>
            <a:custGeom>
              <a:avLst/>
              <a:gdLst/>
              <a:ahLst/>
              <a:cxnLst/>
              <a:rect l="l" t="t" r="r" b="b"/>
              <a:pathLst>
                <a:path w="11345"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 name="Google Shape;11;p2"/>
            <p:cNvSpPr/>
            <p:nvPr/>
          </p:nvSpPr>
          <p:spPr>
            <a:xfrm>
              <a:off x="609169"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 name="Google Shape;12;p2"/>
            <p:cNvSpPr/>
            <p:nvPr/>
          </p:nvSpPr>
          <p:spPr>
            <a:xfrm>
              <a:off x="1218980"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13;p2"/>
            <p:cNvSpPr/>
            <p:nvPr/>
          </p:nvSpPr>
          <p:spPr>
            <a:xfrm>
              <a:off x="1828738" y="-41"/>
              <a:ext cx="608631" cy="574350"/>
            </a:xfrm>
            <a:custGeom>
              <a:avLst/>
              <a:gdLst/>
              <a:ahLst/>
              <a:cxnLst/>
              <a:rect l="l" t="t" r="r" b="b"/>
              <a:pathLst>
                <a:path w="11345" h="10706" extrusionOk="0">
                  <a:moveTo>
                    <a:pt x="5684" y="10705"/>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 name="Google Shape;14;p2"/>
            <p:cNvSpPr/>
            <p:nvPr/>
          </p:nvSpPr>
          <p:spPr>
            <a:xfrm>
              <a:off x="2439139" y="-41"/>
              <a:ext cx="608631" cy="574350"/>
            </a:xfrm>
            <a:custGeom>
              <a:avLst/>
              <a:gdLst/>
              <a:ahLst/>
              <a:cxnLst/>
              <a:rect l="l" t="t" r="r" b="b"/>
              <a:pathLst>
                <a:path w="11345" h="10706" extrusionOk="0">
                  <a:moveTo>
                    <a:pt x="5672" y="10705"/>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5" name="Google Shape;15;p2"/>
            <p:cNvSpPr/>
            <p:nvPr/>
          </p:nvSpPr>
          <p:spPr>
            <a:xfrm>
              <a:off x="3048950" y="-41"/>
              <a:ext cx="608577" cy="574350"/>
            </a:xfrm>
            <a:custGeom>
              <a:avLst/>
              <a:gdLst/>
              <a:ahLst/>
              <a:cxnLst/>
              <a:rect l="l" t="t" r="r" b="b"/>
              <a:pathLst>
                <a:path w="11344"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6" name="Google Shape;16;p2"/>
            <p:cNvSpPr/>
            <p:nvPr/>
          </p:nvSpPr>
          <p:spPr>
            <a:xfrm>
              <a:off x="3658117" y="-41"/>
              <a:ext cx="609221" cy="574350"/>
            </a:xfrm>
            <a:custGeom>
              <a:avLst/>
              <a:gdLst/>
              <a:ahLst/>
              <a:cxnLst/>
              <a:rect l="l" t="t" r="r" b="b"/>
              <a:pathLst>
                <a:path w="11356" h="10706" extrusionOk="0">
                  <a:moveTo>
                    <a:pt x="5684" y="10705"/>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7" name="Google Shape;17;p2"/>
            <p:cNvSpPr/>
            <p:nvPr/>
          </p:nvSpPr>
          <p:spPr>
            <a:xfrm>
              <a:off x="4267875"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8" name="Google Shape;18;p2"/>
            <p:cNvSpPr/>
            <p:nvPr/>
          </p:nvSpPr>
          <p:spPr>
            <a:xfrm>
              <a:off x="4878276" y="-41"/>
              <a:ext cx="609221" cy="574350"/>
            </a:xfrm>
            <a:custGeom>
              <a:avLst/>
              <a:gdLst/>
              <a:ahLst/>
              <a:cxnLst/>
              <a:rect l="l" t="t" r="r" b="b"/>
              <a:pathLst>
                <a:path w="11356" h="10706" extrusionOk="0">
                  <a:moveTo>
                    <a:pt x="5673" y="10705"/>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9" name="Google Shape;19;p2"/>
            <p:cNvSpPr/>
            <p:nvPr/>
          </p:nvSpPr>
          <p:spPr>
            <a:xfrm>
              <a:off x="5488087" y="-41"/>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0" name="Google Shape;20;p2"/>
            <p:cNvSpPr/>
            <p:nvPr/>
          </p:nvSpPr>
          <p:spPr>
            <a:xfrm>
              <a:off x="6097845" y="-41"/>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1" name="Google Shape;21;p2"/>
            <p:cNvSpPr/>
            <p:nvPr/>
          </p:nvSpPr>
          <p:spPr>
            <a:xfrm>
              <a:off x="6707066"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2" name="Google Shape;22;p2"/>
            <p:cNvSpPr/>
            <p:nvPr/>
          </p:nvSpPr>
          <p:spPr>
            <a:xfrm>
              <a:off x="2" y="571144"/>
              <a:ext cx="608631" cy="574350"/>
            </a:xfrm>
            <a:custGeom>
              <a:avLst/>
              <a:gdLst/>
              <a:ahLst/>
              <a:cxnLst/>
              <a:rect l="l" t="t" r="r" b="b"/>
              <a:pathLst>
                <a:path w="11345"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3" name="Google Shape;23;p2"/>
            <p:cNvSpPr/>
            <p:nvPr/>
          </p:nvSpPr>
          <p:spPr>
            <a:xfrm>
              <a:off x="609169"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4" name="Google Shape;24;p2"/>
            <p:cNvSpPr/>
            <p:nvPr/>
          </p:nvSpPr>
          <p:spPr>
            <a:xfrm>
              <a:off x="1218980"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5" name="Google Shape;25;p2"/>
            <p:cNvSpPr/>
            <p:nvPr/>
          </p:nvSpPr>
          <p:spPr>
            <a:xfrm>
              <a:off x="1828738" y="571144"/>
              <a:ext cx="608631" cy="574350"/>
            </a:xfrm>
            <a:custGeom>
              <a:avLst/>
              <a:gdLst/>
              <a:ahLst/>
              <a:cxnLst/>
              <a:rect l="l" t="t" r="r" b="b"/>
              <a:pathLst>
                <a:path w="11345" h="10706" extrusionOk="0">
                  <a:moveTo>
                    <a:pt x="5684" y="10706"/>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6" name="Google Shape;26;p2"/>
            <p:cNvSpPr/>
            <p:nvPr/>
          </p:nvSpPr>
          <p:spPr>
            <a:xfrm>
              <a:off x="2439139" y="571144"/>
              <a:ext cx="608631" cy="574350"/>
            </a:xfrm>
            <a:custGeom>
              <a:avLst/>
              <a:gdLst/>
              <a:ahLst/>
              <a:cxnLst/>
              <a:rect l="l" t="t" r="r" b="b"/>
              <a:pathLst>
                <a:path w="11345" h="10706" extrusionOk="0">
                  <a:moveTo>
                    <a:pt x="5672" y="10706"/>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7" name="Google Shape;27;p2"/>
            <p:cNvSpPr/>
            <p:nvPr/>
          </p:nvSpPr>
          <p:spPr>
            <a:xfrm>
              <a:off x="3048950" y="571144"/>
              <a:ext cx="608577" cy="574350"/>
            </a:xfrm>
            <a:custGeom>
              <a:avLst/>
              <a:gdLst/>
              <a:ahLst/>
              <a:cxnLst/>
              <a:rect l="l" t="t" r="r" b="b"/>
              <a:pathLst>
                <a:path w="11344"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8" name="Google Shape;28;p2"/>
            <p:cNvSpPr/>
            <p:nvPr/>
          </p:nvSpPr>
          <p:spPr>
            <a:xfrm>
              <a:off x="3658117" y="571144"/>
              <a:ext cx="609221" cy="574350"/>
            </a:xfrm>
            <a:custGeom>
              <a:avLst/>
              <a:gdLst/>
              <a:ahLst/>
              <a:cxnLst/>
              <a:rect l="l" t="t" r="r" b="b"/>
              <a:pathLst>
                <a:path w="11356" h="10706" extrusionOk="0">
                  <a:moveTo>
                    <a:pt x="5684" y="10706"/>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9" name="Google Shape;29;p2"/>
            <p:cNvSpPr/>
            <p:nvPr/>
          </p:nvSpPr>
          <p:spPr>
            <a:xfrm>
              <a:off x="4267875"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0" name="Google Shape;30;p2"/>
            <p:cNvSpPr/>
            <p:nvPr/>
          </p:nvSpPr>
          <p:spPr>
            <a:xfrm>
              <a:off x="4878276" y="571144"/>
              <a:ext cx="609221" cy="574350"/>
            </a:xfrm>
            <a:custGeom>
              <a:avLst/>
              <a:gdLst/>
              <a:ahLst/>
              <a:cxnLst/>
              <a:rect l="l" t="t" r="r" b="b"/>
              <a:pathLst>
                <a:path w="11356" h="10706" extrusionOk="0">
                  <a:moveTo>
                    <a:pt x="5673" y="10706"/>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1" name="Google Shape;31;p2"/>
            <p:cNvSpPr/>
            <p:nvPr/>
          </p:nvSpPr>
          <p:spPr>
            <a:xfrm>
              <a:off x="5488087" y="571144"/>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2" name="Google Shape;32;p2"/>
            <p:cNvSpPr/>
            <p:nvPr/>
          </p:nvSpPr>
          <p:spPr>
            <a:xfrm>
              <a:off x="6097845" y="571144"/>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3" name="Google Shape;33;p2"/>
            <p:cNvSpPr/>
            <p:nvPr/>
          </p:nvSpPr>
          <p:spPr>
            <a:xfrm>
              <a:off x="6707066"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4" name="Google Shape;34;p2"/>
            <p:cNvSpPr/>
            <p:nvPr/>
          </p:nvSpPr>
          <p:spPr>
            <a:xfrm>
              <a:off x="2" y="1142382"/>
              <a:ext cx="608631" cy="573706"/>
            </a:xfrm>
            <a:custGeom>
              <a:avLst/>
              <a:gdLst/>
              <a:ahLst/>
              <a:cxnLst/>
              <a:rect l="l" t="t" r="r" b="b"/>
              <a:pathLst>
                <a:path w="11345"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5" name="Google Shape;35;p2"/>
            <p:cNvSpPr/>
            <p:nvPr/>
          </p:nvSpPr>
          <p:spPr>
            <a:xfrm>
              <a:off x="609169"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6" name="Google Shape;36;p2"/>
            <p:cNvSpPr/>
            <p:nvPr/>
          </p:nvSpPr>
          <p:spPr>
            <a:xfrm>
              <a:off x="1218980"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7" name="Google Shape;37;p2"/>
            <p:cNvSpPr/>
            <p:nvPr/>
          </p:nvSpPr>
          <p:spPr>
            <a:xfrm>
              <a:off x="1828738" y="1142382"/>
              <a:ext cx="608631" cy="573706"/>
            </a:xfrm>
            <a:custGeom>
              <a:avLst/>
              <a:gdLst/>
              <a:ahLst/>
              <a:cxnLst/>
              <a:rect l="l" t="t" r="r" b="b"/>
              <a:pathLst>
                <a:path w="11345" h="10694" extrusionOk="0">
                  <a:moveTo>
                    <a:pt x="5684" y="10694"/>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8" name="Google Shape;38;p2"/>
            <p:cNvSpPr/>
            <p:nvPr/>
          </p:nvSpPr>
          <p:spPr>
            <a:xfrm>
              <a:off x="2439139" y="1142382"/>
              <a:ext cx="608631" cy="573706"/>
            </a:xfrm>
            <a:custGeom>
              <a:avLst/>
              <a:gdLst/>
              <a:ahLst/>
              <a:cxnLst/>
              <a:rect l="l" t="t" r="r" b="b"/>
              <a:pathLst>
                <a:path w="11345" h="10694" extrusionOk="0">
                  <a:moveTo>
                    <a:pt x="5672" y="10694"/>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9" name="Google Shape;39;p2"/>
            <p:cNvSpPr/>
            <p:nvPr/>
          </p:nvSpPr>
          <p:spPr>
            <a:xfrm>
              <a:off x="3048950" y="1142382"/>
              <a:ext cx="608577" cy="573706"/>
            </a:xfrm>
            <a:custGeom>
              <a:avLst/>
              <a:gdLst/>
              <a:ahLst/>
              <a:cxnLst/>
              <a:rect l="l" t="t" r="r" b="b"/>
              <a:pathLst>
                <a:path w="11344"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0" name="Google Shape;40;p2"/>
            <p:cNvSpPr/>
            <p:nvPr/>
          </p:nvSpPr>
          <p:spPr>
            <a:xfrm>
              <a:off x="3658117" y="1142382"/>
              <a:ext cx="609221" cy="573706"/>
            </a:xfrm>
            <a:custGeom>
              <a:avLst/>
              <a:gdLst/>
              <a:ahLst/>
              <a:cxnLst/>
              <a:rect l="l" t="t" r="r" b="b"/>
              <a:pathLst>
                <a:path w="11356" h="10694" extrusionOk="0">
                  <a:moveTo>
                    <a:pt x="5684" y="10694"/>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1" name="Google Shape;41;p2"/>
            <p:cNvSpPr/>
            <p:nvPr/>
          </p:nvSpPr>
          <p:spPr>
            <a:xfrm>
              <a:off x="4267875"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2" name="Google Shape;42;p2"/>
            <p:cNvSpPr/>
            <p:nvPr/>
          </p:nvSpPr>
          <p:spPr>
            <a:xfrm>
              <a:off x="4878276" y="1142382"/>
              <a:ext cx="609221" cy="573706"/>
            </a:xfrm>
            <a:custGeom>
              <a:avLst/>
              <a:gdLst/>
              <a:ahLst/>
              <a:cxnLst/>
              <a:rect l="l" t="t" r="r" b="b"/>
              <a:pathLst>
                <a:path w="11356" h="10694" extrusionOk="0">
                  <a:moveTo>
                    <a:pt x="5673" y="10694"/>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3" name="Google Shape;43;p2"/>
            <p:cNvSpPr/>
            <p:nvPr/>
          </p:nvSpPr>
          <p:spPr>
            <a:xfrm>
              <a:off x="5488087" y="1142382"/>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4" name="Google Shape;44;p2"/>
            <p:cNvSpPr/>
            <p:nvPr/>
          </p:nvSpPr>
          <p:spPr>
            <a:xfrm>
              <a:off x="6097845" y="1142382"/>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 name="Google Shape;45;p2"/>
            <p:cNvSpPr/>
            <p:nvPr/>
          </p:nvSpPr>
          <p:spPr>
            <a:xfrm>
              <a:off x="6707066"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 name="Google Shape;46;p2"/>
            <p:cNvSpPr/>
            <p:nvPr/>
          </p:nvSpPr>
          <p:spPr>
            <a:xfrm>
              <a:off x="2" y="1712977"/>
              <a:ext cx="608631" cy="574350"/>
            </a:xfrm>
            <a:custGeom>
              <a:avLst/>
              <a:gdLst/>
              <a:ahLst/>
              <a:cxnLst/>
              <a:rect l="l" t="t" r="r" b="b"/>
              <a:pathLst>
                <a:path w="11345"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 name="Google Shape;47;p2"/>
            <p:cNvSpPr/>
            <p:nvPr/>
          </p:nvSpPr>
          <p:spPr>
            <a:xfrm>
              <a:off x="609169"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8" name="Google Shape;48;p2"/>
            <p:cNvSpPr/>
            <p:nvPr/>
          </p:nvSpPr>
          <p:spPr>
            <a:xfrm>
              <a:off x="1218980"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9" name="Google Shape;49;p2"/>
            <p:cNvSpPr/>
            <p:nvPr/>
          </p:nvSpPr>
          <p:spPr>
            <a:xfrm>
              <a:off x="1828738" y="1712977"/>
              <a:ext cx="608631" cy="574350"/>
            </a:xfrm>
            <a:custGeom>
              <a:avLst/>
              <a:gdLst/>
              <a:ahLst/>
              <a:cxnLst/>
              <a:rect l="l" t="t" r="r" b="b"/>
              <a:pathLst>
                <a:path w="11345" h="10706" extrusionOk="0">
                  <a:moveTo>
                    <a:pt x="5684" y="10705"/>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0" name="Google Shape;50;p2"/>
            <p:cNvSpPr/>
            <p:nvPr/>
          </p:nvSpPr>
          <p:spPr>
            <a:xfrm>
              <a:off x="2439139" y="1712977"/>
              <a:ext cx="608631" cy="574350"/>
            </a:xfrm>
            <a:custGeom>
              <a:avLst/>
              <a:gdLst/>
              <a:ahLst/>
              <a:cxnLst/>
              <a:rect l="l" t="t" r="r" b="b"/>
              <a:pathLst>
                <a:path w="11345" h="10706" extrusionOk="0">
                  <a:moveTo>
                    <a:pt x="5672" y="10705"/>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1" name="Google Shape;51;p2"/>
            <p:cNvSpPr/>
            <p:nvPr/>
          </p:nvSpPr>
          <p:spPr>
            <a:xfrm>
              <a:off x="3048950" y="1712977"/>
              <a:ext cx="608577" cy="574350"/>
            </a:xfrm>
            <a:custGeom>
              <a:avLst/>
              <a:gdLst/>
              <a:ahLst/>
              <a:cxnLst/>
              <a:rect l="l" t="t" r="r" b="b"/>
              <a:pathLst>
                <a:path w="11344"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2" name="Google Shape;52;p2"/>
            <p:cNvSpPr/>
            <p:nvPr/>
          </p:nvSpPr>
          <p:spPr>
            <a:xfrm>
              <a:off x="3658117" y="1712977"/>
              <a:ext cx="609221" cy="574350"/>
            </a:xfrm>
            <a:custGeom>
              <a:avLst/>
              <a:gdLst/>
              <a:ahLst/>
              <a:cxnLst/>
              <a:rect l="l" t="t" r="r" b="b"/>
              <a:pathLst>
                <a:path w="11356" h="10706" extrusionOk="0">
                  <a:moveTo>
                    <a:pt x="5684" y="10705"/>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3" name="Google Shape;53;p2"/>
            <p:cNvSpPr/>
            <p:nvPr/>
          </p:nvSpPr>
          <p:spPr>
            <a:xfrm>
              <a:off x="4267875"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4" name="Google Shape;54;p2"/>
            <p:cNvSpPr/>
            <p:nvPr/>
          </p:nvSpPr>
          <p:spPr>
            <a:xfrm>
              <a:off x="4878276" y="1712977"/>
              <a:ext cx="609221" cy="574350"/>
            </a:xfrm>
            <a:custGeom>
              <a:avLst/>
              <a:gdLst/>
              <a:ahLst/>
              <a:cxnLst/>
              <a:rect l="l" t="t" r="r" b="b"/>
              <a:pathLst>
                <a:path w="11356" h="10706" extrusionOk="0">
                  <a:moveTo>
                    <a:pt x="5673" y="10705"/>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5" name="Google Shape;55;p2"/>
            <p:cNvSpPr/>
            <p:nvPr/>
          </p:nvSpPr>
          <p:spPr>
            <a:xfrm>
              <a:off x="5488087" y="1712977"/>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6" name="Google Shape;56;p2"/>
            <p:cNvSpPr/>
            <p:nvPr/>
          </p:nvSpPr>
          <p:spPr>
            <a:xfrm>
              <a:off x="6097845" y="1712977"/>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7" name="Google Shape;57;p2"/>
            <p:cNvSpPr/>
            <p:nvPr/>
          </p:nvSpPr>
          <p:spPr>
            <a:xfrm>
              <a:off x="6707066"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8" name="Google Shape;58;p2"/>
            <p:cNvSpPr/>
            <p:nvPr/>
          </p:nvSpPr>
          <p:spPr>
            <a:xfrm>
              <a:off x="2" y="2284216"/>
              <a:ext cx="608631" cy="574940"/>
            </a:xfrm>
            <a:custGeom>
              <a:avLst/>
              <a:gdLst/>
              <a:ahLst/>
              <a:cxnLst/>
              <a:rect l="l" t="t" r="r" b="b"/>
              <a:pathLst>
                <a:path w="11345"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9" name="Google Shape;59;p2"/>
            <p:cNvSpPr/>
            <p:nvPr/>
          </p:nvSpPr>
          <p:spPr>
            <a:xfrm>
              <a:off x="609169"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0" name="Google Shape;60;p2"/>
            <p:cNvSpPr/>
            <p:nvPr/>
          </p:nvSpPr>
          <p:spPr>
            <a:xfrm>
              <a:off x="1218980"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1" name="Google Shape;61;p2"/>
            <p:cNvSpPr/>
            <p:nvPr/>
          </p:nvSpPr>
          <p:spPr>
            <a:xfrm>
              <a:off x="1828738" y="2284216"/>
              <a:ext cx="608631" cy="574940"/>
            </a:xfrm>
            <a:custGeom>
              <a:avLst/>
              <a:gdLst/>
              <a:ahLst/>
              <a:cxnLst/>
              <a:rect l="l" t="t" r="r" b="b"/>
              <a:pathLst>
                <a:path w="11345" h="10717" extrusionOk="0">
                  <a:moveTo>
                    <a:pt x="5684" y="10716"/>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2" name="Google Shape;62;p2"/>
            <p:cNvSpPr/>
            <p:nvPr/>
          </p:nvSpPr>
          <p:spPr>
            <a:xfrm>
              <a:off x="2439139" y="2284216"/>
              <a:ext cx="608631" cy="574940"/>
            </a:xfrm>
            <a:custGeom>
              <a:avLst/>
              <a:gdLst/>
              <a:ahLst/>
              <a:cxnLst/>
              <a:rect l="l" t="t" r="r" b="b"/>
              <a:pathLst>
                <a:path w="11345" h="10717" extrusionOk="0">
                  <a:moveTo>
                    <a:pt x="5672" y="10716"/>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3" name="Google Shape;63;p2"/>
            <p:cNvSpPr/>
            <p:nvPr/>
          </p:nvSpPr>
          <p:spPr>
            <a:xfrm>
              <a:off x="3048950" y="2284216"/>
              <a:ext cx="608577" cy="574940"/>
            </a:xfrm>
            <a:custGeom>
              <a:avLst/>
              <a:gdLst/>
              <a:ahLst/>
              <a:cxnLst/>
              <a:rect l="l" t="t" r="r" b="b"/>
              <a:pathLst>
                <a:path w="11344"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4" name="Google Shape;64;p2"/>
            <p:cNvSpPr/>
            <p:nvPr/>
          </p:nvSpPr>
          <p:spPr>
            <a:xfrm>
              <a:off x="3658117" y="2284216"/>
              <a:ext cx="609221" cy="574940"/>
            </a:xfrm>
            <a:custGeom>
              <a:avLst/>
              <a:gdLst/>
              <a:ahLst/>
              <a:cxnLst/>
              <a:rect l="l" t="t" r="r" b="b"/>
              <a:pathLst>
                <a:path w="11356" h="10717" extrusionOk="0">
                  <a:moveTo>
                    <a:pt x="5684" y="10716"/>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5" name="Google Shape;65;p2"/>
            <p:cNvSpPr/>
            <p:nvPr/>
          </p:nvSpPr>
          <p:spPr>
            <a:xfrm>
              <a:off x="4267875"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6" name="Google Shape;66;p2"/>
            <p:cNvSpPr/>
            <p:nvPr/>
          </p:nvSpPr>
          <p:spPr>
            <a:xfrm>
              <a:off x="4878276" y="2284216"/>
              <a:ext cx="609221" cy="574940"/>
            </a:xfrm>
            <a:custGeom>
              <a:avLst/>
              <a:gdLst/>
              <a:ahLst/>
              <a:cxnLst/>
              <a:rect l="l" t="t" r="r" b="b"/>
              <a:pathLst>
                <a:path w="11356" h="10717" extrusionOk="0">
                  <a:moveTo>
                    <a:pt x="5673" y="10716"/>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7" name="Google Shape;67;p2"/>
            <p:cNvSpPr/>
            <p:nvPr/>
          </p:nvSpPr>
          <p:spPr>
            <a:xfrm>
              <a:off x="5488087" y="2284216"/>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8" name="Google Shape;68;p2"/>
            <p:cNvSpPr/>
            <p:nvPr/>
          </p:nvSpPr>
          <p:spPr>
            <a:xfrm>
              <a:off x="6097845" y="2284216"/>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9" name="Google Shape;69;p2"/>
            <p:cNvSpPr/>
            <p:nvPr/>
          </p:nvSpPr>
          <p:spPr>
            <a:xfrm>
              <a:off x="6707066"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 name="Google Shape;70;p2"/>
            <p:cNvSpPr/>
            <p:nvPr/>
          </p:nvSpPr>
          <p:spPr>
            <a:xfrm>
              <a:off x="2" y="2856045"/>
              <a:ext cx="608631" cy="573706"/>
            </a:xfrm>
            <a:custGeom>
              <a:avLst/>
              <a:gdLst/>
              <a:ahLst/>
              <a:cxnLst/>
              <a:rect l="l" t="t" r="r" b="b"/>
              <a:pathLst>
                <a:path w="11345"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1" name="Google Shape;71;p2"/>
            <p:cNvSpPr/>
            <p:nvPr/>
          </p:nvSpPr>
          <p:spPr>
            <a:xfrm>
              <a:off x="609169"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2" name="Google Shape;72;p2"/>
            <p:cNvSpPr/>
            <p:nvPr/>
          </p:nvSpPr>
          <p:spPr>
            <a:xfrm>
              <a:off x="1218980"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3" name="Google Shape;73;p2"/>
            <p:cNvSpPr/>
            <p:nvPr/>
          </p:nvSpPr>
          <p:spPr>
            <a:xfrm>
              <a:off x="1828738" y="2856045"/>
              <a:ext cx="608631" cy="573706"/>
            </a:xfrm>
            <a:custGeom>
              <a:avLst/>
              <a:gdLst/>
              <a:ahLst/>
              <a:cxnLst/>
              <a:rect l="l" t="t" r="r" b="b"/>
              <a:pathLst>
                <a:path w="11345" h="10694" extrusionOk="0">
                  <a:moveTo>
                    <a:pt x="5684" y="10693"/>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4" name="Google Shape;74;p2"/>
            <p:cNvSpPr/>
            <p:nvPr/>
          </p:nvSpPr>
          <p:spPr>
            <a:xfrm>
              <a:off x="2439139" y="2856045"/>
              <a:ext cx="608631" cy="573706"/>
            </a:xfrm>
            <a:custGeom>
              <a:avLst/>
              <a:gdLst/>
              <a:ahLst/>
              <a:cxnLst/>
              <a:rect l="l" t="t" r="r" b="b"/>
              <a:pathLst>
                <a:path w="11345" h="10694" extrusionOk="0">
                  <a:moveTo>
                    <a:pt x="5672" y="10693"/>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5" name="Google Shape;75;p2"/>
            <p:cNvSpPr/>
            <p:nvPr/>
          </p:nvSpPr>
          <p:spPr>
            <a:xfrm>
              <a:off x="3048950" y="2856045"/>
              <a:ext cx="608577" cy="573706"/>
            </a:xfrm>
            <a:custGeom>
              <a:avLst/>
              <a:gdLst/>
              <a:ahLst/>
              <a:cxnLst/>
              <a:rect l="l" t="t" r="r" b="b"/>
              <a:pathLst>
                <a:path w="11344"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6" name="Google Shape;76;p2"/>
            <p:cNvSpPr/>
            <p:nvPr/>
          </p:nvSpPr>
          <p:spPr>
            <a:xfrm>
              <a:off x="3658117" y="2856045"/>
              <a:ext cx="609221" cy="573706"/>
            </a:xfrm>
            <a:custGeom>
              <a:avLst/>
              <a:gdLst/>
              <a:ahLst/>
              <a:cxnLst/>
              <a:rect l="l" t="t" r="r" b="b"/>
              <a:pathLst>
                <a:path w="11356" h="10694" extrusionOk="0">
                  <a:moveTo>
                    <a:pt x="5684" y="10693"/>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7" name="Google Shape;77;p2"/>
            <p:cNvSpPr/>
            <p:nvPr/>
          </p:nvSpPr>
          <p:spPr>
            <a:xfrm>
              <a:off x="4267875"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8" name="Google Shape;78;p2"/>
            <p:cNvSpPr/>
            <p:nvPr/>
          </p:nvSpPr>
          <p:spPr>
            <a:xfrm>
              <a:off x="4878276" y="2856045"/>
              <a:ext cx="609221" cy="573706"/>
            </a:xfrm>
            <a:custGeom>
              <a:avLst/>
              <a:gdLst/>
              <a:ahLst/>
              <a:cxnLst/>
              <a:rect l="l" t="t" r="r" b="b"/>
              <a:pathLst>
                <a:path w="11356" h="10694" extrusionOk="0">
                  <a:moveTo>
                    <a:pt x="5673" y="10693"/>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9" name="Google Shape;79;p2"/>
            <p:cNvSpPr/>
            <p:nvPr/>
          </p:nvSpPr>
          <p:spPr>
            <a:xfrm>
              <a:off x="5488087" y="2856045"/>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0" name="Google Shape;80;p2"/>
            <p:cNvSpPr/>
            <p:nvPr/>
          </p:nvSpPr>
          <p:spPr>
            <a:xfrm>
              <a:off x="6097845" y="2856045"/>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1" name="Google Shape;81;p2"/>
            <p:cNvSpPr/>
            <p:nvPr/>
          </p:nvSpPr>
          <p:spPr>
            <a:xfrm>
              <a:off x="6707066"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2" name="Google Shape;82;p2"/>
            <p:cNvSpPr/>
            <p:nvPr/>
          </p:nvSpPr>
          <p:spPr>
            <a:xfrm>
              <a:off x="2" y="3426639"/>
              <a:ext cx="608631" cy="574296"/>
            </a:xfrm>
            <a:custGeom>
              <a:avLst/>
              <a:gdLst/>
              <a:ahLst/>
              <a:cxnLst/>
              <a:rect l="l" t="t" r="r" b="b"/>
              <a:pathLst>
                <a:path w="11345"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3" name="Google Shape;83;p2"/>
            <p:cNvSpPr/>
            <p:nvPr/>
          </p:nvSpPr>
          <p:spPr>
            <a:xfrm>
              <a:off x="609169"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4" name="Google Shape;84;p2"/>
            <p:cNvSpPr/>
            <p:nvPr/>
          </p:nvSpPr>
          <p:spPr>
            <a:xfrm>
              <a:off x="1218980"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5" name="Google Shape;85;p2"/>
            <p:cNvSpPr/>
            <p:nvPr/>
          </p:nvSpPr>
          <p:spPr>
            <a:xfrm>
              <a:off x="1828738" y="3426639"/>
              <a:ext cx="608631" cy="574296"/>
            </a:xfrm>
            <a:custGeom>
              <a:avLst/>
              <a:gdLst/>
              <a:ahLst/>
              <a:cxnLst/>
              <a:rect l="l" t="t" r="r" b="b"/>
              <a:pathLst>
                <a:path w="11345" h="10705" extrusionOk="0">
                  <a:moveTo>
                    <a:pt x="5684" y="10705"/>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6" name="Google Shape;86;p2"/>
            <p:cNvSpPr/>
            <p:nvPr/>
          </p:nvSpPr>
          <p:spPr>
            <a:xfrm>
              <a:off x="2439139" y="3426639"/>
              <a:ext cx="608631" cy="574296"/>
            </a:xfrm>
            <a:custGeom>
              <a:avLst/>
              <a:gdLst/>
              <a:ahLst/>
              <a:cxnLst/>
              <a:rect l="l" t="t" r="r" b="b"/>
              <a:pathLst>
                <a:path w="11345" h="10705" extrusionOk="0">
                  <a:moveTo>
                    <a:pt x="5672" y="10705"/>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7" name="Google Shape;87;p2"/>
            <p:cNvSpPr/>
            <p:nvPr/>
          </p:nvSpPr>
          <p:spPr>
            <a:xfrm>
              <a:off x="3048950" y="3426639"/>
              <a:ext cx="608577" cy="574296"/>
            </a:xfrm>
            <a:custGeom>
              <a:avLst/>
              <a:gdLst/>
              <a:ahLst/>
              <a:cxnLst/>
              <a:rect l="l" t="t" r="r" b="b"/>
              <a:pathLst>
                <a:path w="11344"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8" name="Google Shape;88;p2"/>
            <p:cNvSpPr/>
            <p:nvPr/>
          </p:nvSpPr>
          <p:spPr>
            <a:xfrm>
              <a:off x="3658117" y="3426639"/>
              <a:ext cx="609221" cy="574296"/>
            </a:xfrm>
            <a:custGeom>
              <a:avLst/>
              <a:gdLst/>
              <a:ahLst/>
              <a:cxnLst/>
              <a:rect l="l" t="t" r="r" b="b"/>
              <a:pathLst>
                <a:path w="11356" h="10705" extrusionOk="0">
                  <a:moveTo>
                    <a:pt x="5684" y="10705"/>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89" name="Google Shape;89;p2"/>
            <p:cNvSpPr/>
            <p:nvPr/>
          </p:nvSpPr>
          <p:spPr>
            <a:xfrm>
              <a:off x="4267875"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0" name="Google Shape;90;p2"/>
            <p:cNvSpPr/>
            <p:nvPr/>
          </p:nvSpPr>
          <p:spPr>
            <a:xfrm>
              <a:off x="4878276" y="3426639"/>
              <a:ext cx="609221" cy="574296"/>
            </a:xfrm>
            <a:custGeom>
              <a:avLst/>
              <a:gdLst/>
              <a:ahLst/>
              <a:cxnLst/>
              <a:rect l="l" t="t" r="r" b="b"/>
              <a:pathLst>
                <a:path w="11356" h="10705" extrusionOk="0">
                  <a:moveTo>
                    <a:pt x="5673" y="10705"/>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1" name="Google Shape;91;p2"/>
            <p:cNvSpPr/>
            <p:nvPr/>
          </p:nvSpPr>
          <p:spPr>
            <a:xfrm>
              <a:off x="5488087" y="3426639"/>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2" name="Google Shape;92;p2"/>
            <p:cNvSpPr/>
            <p:nvPr/>
          </p:nvSpPr>
          <p:spPr>
            <a:xfrm>
              <a:off x="6097845" y="3426639"/>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3" name="Google Shape;93;p2"/>
            <p:cNvSpPr/>
            <p:nvPr/>
          </p:nvSpPr>
          <p:spPr>
            <a:xfrm>
              <a:off x="6707066"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4" name="Google Shape;94;p2"/>
            <p:cNvSpPr/>
            <p:nvPr/>
          </p:nvSpPr>
          <p:spPr>
            <a:xfrm>
              <a:off x="2" y="3997824"/>
              <a:ext cx="608631" cy="573706"/>
            </a:xfrm>
            <a:custGeom>
              <a:avLst/>
              <a:gdLst/>
              <a:ahLst/>
              <a:cxnLst/>
              <a:rect l="l" t="t" r="r" b="b"/>
              <a:pathLst>
                <a:path w="11345"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5" name="Google Shape;95;p2"/>
            <p:cNvSpPr/>
            <p:nvPr/>
          </p:nvSpPr>
          <p:spPr>
            <a:xfrm>
              <a:off x="609169"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6" name="Google Shape;96;p2"/>
            <p:cNvSpPr/>
            <p:nvPr/>
          </p:nvSpPr>
          <p:spPr>
            <a:xfrm>
              <a:off x="1218980"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7" name="Google Shape;97;p2"/>
            <p:cNvSpPr/>
            <p:nvPr/>
          </p:nvSpPr>
          <p:spPr>
            <a:xfrm>
              <a:off x="1828738" y="3997824"/>
              <a:ext cx="608631" cy="573706"/>
            </a:xfrm>
            <a:custGeom>
              <a:avLst/>
              <a:gdLst/>
              <a:ahLst/>
              <a:cxnLst/>
              <a:rect l="l" t="t" r="r" b="b"/>
              <a:pathLst>
                <a:path w="11345" h="10694" extrusionOk="0">
                  <a:moveTo>
                    <a:pt x="5684" y="10694"/>
                  </a:moveTo>
                  <a:lnTo>
                    <a:pt x="1" y="5342"/>
                  </a:lnTo>
                  <a:lnTo>
                    <a:pt x="5684"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8" name="Google Shape;98;p2"/>
            <p:cNvSpPr/>
            <p:nvPr/>
          </p:nvSpPr>
          <p:spPr>
            <a:xfrm>
              <a:off x="2439139" y="3997824"/>
              <a:ext cx="608631" cy="573706"/>
            </a:xfrm>
            <a:custGeom>
              <a:avLst/>
              <a:gdLst/>
              <a:ahLst/>
              <a:cxnLst/>
              <a:rect l="l" t="t" r="r" b="b"/>
              <a:pathLst>
                <a:path w="11345" h="10694" extrusionOk="0">
                  <a:moveTo>
                    <a:pt x="5672" y="10694"/>
                  </a:moveTo>
                  <a:lnTo>
                    <a:pt x="1"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9" name="Google Shape;99;p2"/>
            <p:cNvSpPr/>
            <p:nvPr/>
          </p:nvSpPr>
          <p:spPr>
            <a:xfrm>
              <a:off x="3048950" y="3997824"/>
              <a:ext cx="608577" cy="573706"/>
            </a:xfrm>
            <a:custGeom>
              <a:avLst/>
              <a:gdLst/>
              <a:ahLst/>
              <a:cxnLst/>
              <a:rect l="l" t="t" r="r" b="b"/>
              <a:pathLst>
                <a:path w="11344"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0" name="Google Shape;100;p2"/>
            <p:cNvSpPr/>
            <p:nvPr/>
          </p:nvSpPr>
          <p:spPr>
            <a:xfrm>
              <a:off x="3658117" y="3997824"/>
              <a:ext cx="609221" cy="573706"/>
            </a:xfrm>
            <a:custGeom>
              <a:avLst/>
              <a:gdLst/>
              <a:ahLst/>
              <a:cxnLst/>
              <a:rect l="l" t="t" r="r" b="b"/>
              <a:pathLst>
                <a:path w="11356" h="10694" extrusionOk="0">
                  <a:moveTo>
                    <a:pt x="5684" y="10694"/>
                  </a:moveTo>
                  <a:lnTo>
                    <a:pt x="0" y="5342"/>
                  </a:lnTo>
                  <a:lnTo>
                    <a:pt x="5684"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 name="Google Shape;101;p2"/>
            <p:cNvSpPr/>
            <p:nvPr/>
          </p:nvSpPr>
          <p:spPr>
            <a:xfrm>
              <a:off x="4267875"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 name="Google Shape;102;p2"/>
            <p:cNvSpPr/>
            <p:nvPr/>
          </p:nvSpPr>
          <p:spPr>
            <a:xfrm>
              <a:off x="4878276" y="3997824"/>
              <a:ext cx="609221" cy="573706"/>
            </a:xfrm>
            <a:custGeom>
              <a:avLst/>
              <a:gdLst/>
              <a:ahLst/>
              <a:cxnLst/>
              <a:rect l="l" t="t" r="r" b="b"/>
              <a:pathLst>
                <a:path w="11356" h="10694" extrusionOk="0">
                  <a:moveTo>
                    <a:pt x="5673" y="10694"/>
                  </a:moveTo>
                  <a:lnTo>
                    <a:pt x="1" y="5342"/>
                  </a:lnTo>
                  <a:lnTo>
                    <a:pt x="5673"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 name="Google Shape;103;p2"/>
            <p:cNvSpPr/>
            <p:nvPr/>
          </p:nvSpPr>
          <p:spPr>
            <a:xfrm>
              <a:off x="5488087" y="3997824"/>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 name="Google Shape;104;p2"/>
            <p:cNvSpPr/>
            <p:nvPr/>
          </p:nvSpPr>
          <p:spPr>
            <a:xfrm>
              <a:off x="6097845" y="3997824"/>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 name="Google Shape;105;p2"/>
            <p:cNvSpPr/>
            <p:nvPr/>
          </p:nvSpPr>
          <p:spPr>
            <a:xfrm>
              <a:off x="6707066"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 name="Google Shape;106;p2"/>
            <p:cNvSpPr/>
            <p:nvPr/>
          </p:nvSpPr>
          <p:spPr>
            <a:xfrm>
              <a:off x="2" y="4568419"/>
              <a:ext cx="608631" cy="574940"/>
            </a:xfrm>
            <a:custGeom>
              <a:avLst/>
              <a:gdLst/>
              <a:ahLst/>
              <a:cxnLst/>
              <a:rect l="l" t="t" r="r" b="b"/>
              <a:pathLst>
                <a:path w="11345"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 name="Google Shape;107;p2"/>
            <p:cNvSpPr/>
            <p:nvPr/>
          </p:nvSpPr>
          <p:spPr>
            <a:xfrm>
              <a:off x="609169"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 name="Google Shape;108;p2"/>
            <p:cNvSpPr/>
            <p:nvPr/>
          </p:nvSpPr>
          <p:spPr>
            <a:xfrm>
              <a:off x="1218980"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 name="Google Shape;109;p2"/>
            <p:cNvSpPr/>
            <p:nvPr/>
          </p:nvSpPr>
          <p:spPr>
            <a:xfrm>
              <a:off x="1828738" y="4568419"/>
              <a:ext cx="608631" cy="574940"/>
            </a:xfrm>
            <a:custGeom>
              <a:avLst/>
              <a:gdLst/>
              <a:ahLst/>
              <a:cxnLst/>
              <a:rect l="l" t="t" r="r" b="b"/>
              <a:pathLst>
                <a:path w="11345" h="10717" extrusionOk="0">
                  <a:moveTo>
                    <a:pt x="5684" y="10717"/>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 name="Google Shape;110;p2"/>
            <p:cNvSpPr/>
            <p:nvPr/>
          </p:nvSpPr>
          <p:spPr>
            <a:xfrm>
              <a:off x="2439139" y="4568419"/>
              <a:ext cx="608631" cy="574940"/>
            </a:xfrm>
            <a:custGeom>
              <a:avLst/>
              <a:gdLst/>
              <a:ahLst/>
              <a:cxnLst/>
              <a:rect l="l" t="t" r="r" b="b"/>
              <a:pathLst>
                <a:path w="11345" h="10717" extrusionOk="0">
                  <a:moveTo>
                    <a:pt x="5672" y="10717"/>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 name="Google Shape;111;p2"/>
            <p:cNvSpPr/>
            <p:nvPr/>
          </p:nvSpPr>
          <p:spPr>
            <a:xfrm>
              <a:off x="3048950" y="4568419"/>
              <a:ext cx="608577" cy="574940"/>
            </a:xfrm>
            <a:custGeom>
              <a:avLst/>
              <a:gdLst/>
              <a:ahLst/>
              <a:cxnLst/>
              <a:rect l="l" t="t" r="r" b="b"/>
              <a:pathLst>
                <a:path w="11344"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 name="Google Shape;112;p2"/>
            <p:cNvSpPr/>
            <p:nvPr/>
          </p:nvSpPr>
          <p:spPr>
            <a:xfrm>
              <a:off x="3658117" y="4568419"/>
              <a:ext cx="609221" cy="574940"/>
            </a:xfrm>
            <a:custGeom>
              <a:avLst/>
              <a:gdLst/>
              <a:ahLst/>
              <a:cxnLst/>
              <a:rect l="l" t="t" r="r" b="b"/>
              <a:pathLst>
                <a:path w="11356" h="10717" extrusionOk="0">
                  <a:moveTo>
                    <a:pt x="5684" y="10717"/>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 name="Google Shape;113;p2"/>
            <p:cNvSpPr/>
            <p:nvPr/>
          </p:nvSpPr>
          <p:spPr>
            <a:xfrm>
              <a:off x="4267875"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 name="Google Shape;114;p2"/>
            <p:cNvSpPr/>
            <p:nvPr/>
          </p:nvSpPr>
          <p:spPr>
            <a:xfrm>
              <a:off x="4878276" y="4568419"/>
              <a:ext cx="609221" cy="574940"/>
            </a:xfrm>
            <a:custGeom>
              <a:avLst/>
              <a:gdLst/>
              <a:ahLst/>
              <a:cxnLst/>
              <a:rect l="l" t="t" r="r" b="b"/>
              <a:pathLst>
                <a:path w="11356" h="10717" extrusionOk="0">
                  <a:moveTo>
                    <a:pt x="5673" y="10717"/>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5" name="Google Shape;115;p2"/>
            <p:cNvSpPr/>
            <p:nvPr/>
          </p:nvSpPr>
          <p:spPr>
            <a:xfrm>
              <a:off x="5488087" y="4568419"/>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6" name="Google Shape;116;p2"/>
            <p:cNvSpPr/>
            <p:nvPr/>
          </p:nvSpPr>
          <p:spPr>
            <a:xfrm>
              <a:off x="6097845" y="4568419"/>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7" name="Google Shape;117;p2"/>
            <p:cNvSpPr/>
            <p:nvPr/>
          </p:nvSpPr>
          <p:spPr>
            <a:xfrm>
              <a:off x="6707066"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8" name="Google Shape;118;p2"/>
            <p:cNvSpPr/>
            <p:nvPr/>
          </p:nvSpPr>
          <p:spPr>
            <a:xfrm>
              <a:off x="7315512" y="-16"/>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9" name="Google Shape;119;p2"/>
            <p:cNvSpPr/>
            <p:nvPr/>
          </p:nvSpPr>
          <p:spPr>
            <a:xfrm>
              <a:off x="7925270" y="-16"/>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0" name="Google Shape;120;p2"/>
            <p:cNvSpPr/>
            <p:nvPr/>
          </p:nvSpPr>
          <p:spPr>
            <a:xfrm>
              <a:off x="8534491" y="-16"/>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1" name="Google Shape;121;p2"/>
            <p:cNvSpPr/>
            <p:nvPr/>
          </p:nvSpPr>
          <p:spPr>
            <a:xfrm>
              <a:off x="7315512" y="571169"/>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2" name="Google Shape;122;p2"/>
            <p:cNvSpPr/>
            <p:nvPr/>
          </p:nvSpPr>
          <p:spPr>
            <a:xfrm>
              <a:off x="7925270" y="571169"/>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3" name="Google Shape;123;p2"/>
            <p:cNvSpPr/>
            <p:nvPr/>
          </p:nvSpPr>
          <p:spPr>
            <a:xfrm>
              <a:off x="8534491" y="571169"/>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4" name="Google Shape;124;p2"/>
            <p:cNvSpPr/>
            <p:nvPr/>
          </p:nvSpPr>
          <p:spPr>
            <a:xfrm>
              <a:off x="7315512" y="1142407"/>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5" name="Google Shape;125;p2"/>
            <p:cNvSpPr/>
            <p:nvPr/>
          </p:nvSpPr>
          <p:spPr>
            <a:xfrm>
              <a:off x="7925270" y="1142407"/>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6" name="Google Shape;126;p2"/>
            <p:cNvSpPr/>
            <p:nvPr/>
          </p:nvSpPr>
          <p:spPr>
            <a:xfrm>
              <a:off x="8534491" y="1142407"/>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7" name="Google Shape;127;p2"/>
            <p:cNvSpPr/>
            <p:nvPr/>
          </p:nvSpPr>
          <p:spPr>
            <a:xfrm>
              <a:off x="7315512" y="1713002"/>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8" name="Google Shape;128;p2"/>
            <p:cNvSpPr/>
            <p:nvPr/>
          </p:nvSpPr>
          <p:spPr>
            <a:xfrm>
              <a:off x="7925270" y="1713002"/>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9" name="Google Shape;129;p2"/>
            <p:cNvSpPr/>
            <p:nvPr/>
          </p:nvSpPr>
          <p:spPr>
            <a:xfrm>
              <a:off x="8534491" y="1713002"/>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0" name="Google Shape;130;p2"/>
            <p:cNvSpPr/>
            <p:nvPr/>
          </p:nvSpPr>
          <p:spPr>
            <a:xfrm>
              <a:off x="7315512" y="2284241"/>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1" name="Google Shape;131;p2"/>
            <p:cNvSpPr/>
            <p:nvPr/>
          </p:nvSpPr>
          <p:spPr>
            <a:xfrm>
              <a:off x="7925270" y="2284241"/>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2" name="Google Shape;132;p2"/>
            <p:cNvSpPr/>
            <p:nvPr/>
          </p:nvSpPr>
          <p:spPr>
            <a:xfrm>
              <a:off x="8534491" y="2284241"/>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3" name="Google Shape;133;p2"/>
            <p:cNvSpPr/>
            <p:nvPr/>
          </p:nvSpPr>
          <p:spPr>
            <a:xfrm>
              <a:off x="7315512" y="2856070"/>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4" name="Google Shape;134;p2"/>
            <p:cNvSpPr/>
            <p:nvPr/>
          </p:nvSpPr>
          <p:spPr>
            <a:xfrm>
              <a:off x="7925270" y="2856070"/>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5" name="Google Shape;135;p2"/>
            <p:cNvSpPr/>
            <p:nvPr/>
          </p:nvSpPr>
          <p:spPr>
            <a:xfrm>
              <a:off x="8534491" y="2856070"/>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6" name="Google Shape;136;p2"/>
            <p:cNvSpPr/>
            <p:nvPr/>
          </p:nvSpPr>
          <p:spPr>
            <a:xfrm>
              <a:off x="7315512" y="3426664"/>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7" name="Google Shape;137;p2"/>
            <p:cNvSpPr/>
            <p:nvPr/>
          </p:nvSpPr>
          <p:spPr>
            <a:xfrm>
              <a:off x="7925270" y="3426664"/>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8" name="Google Shape;138;p2"/>
            <p:cNvSpPr/>
            <p:nvPr/>
          </p:nvSpPr>
          <p:spPr>
            <a:xfrm>
              <a:off x="8534491" y="3426664"/>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9" name="Google Shape;139;p2"/>
            <p:cNvSpPr/>
            <p:nvPr/>
          </p:nvSpPr>
          <p:spPr>
            <a:xfrm>
              <a:off x="7315512" y="3997849"/>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0" name="Google Shape;140;p2"/>
            <p:cNvSpPr/>
            <p:nvPr/>
          </p:nvSpPr>
          <p:spPr>
            <a:xfrm>
              <a:off x="7925270" y="3997849"/>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1" name="Google Shape;141;p2"/>
            <p:cNvSpPr/>
            <p:nvPr/>
          </p:nvSpPr>
          <p:spPr>
            <a:xfrm>
              <a:off x="8534491" y="3997849"/>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2" name="Google Shape;142;p2"/>
            <p:cNvSpPr/>
            <p:nvPr/>
          </p:nvSpPr>
          <p:spPr>
            <a:xfrm>
              <a:off x="7315512" y="4568444"/>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3" name="Google Shape;143;p2"/>
            <p:cNvSpPr/>
            <p:nvPr/>
          </p:nvSpPr>
          <p:spPr>
            <a:xfrm>
              <a:off x="7925270" y="4568444"/>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4" name="Google Shape;144;p2"/>
            <p:cNvSpPr/>
            <p:nvPr/>
          </p:nvSpPr>
          <p:spPr>
            <a:xfrm>
              <a:off x="8534491" y="4568444"/>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
        <p:nvSpPr>
          <p:cNvPr id="145" name="Google Shape;145;p2"/>
          <p:cNvSpPr txBox="1">
            <a:spLocks noGrp="1"/>
          </p:cNvSpPr>
          <p:nvPr>
            <p:ph type="ctrTitle"/>
          </p:nvPr>
        </p:nvSpPr>
        <p:spPr>
          <a:xfrm>
            <a:off x="1531650" y="1129888"/>
            <a:ext cx="6080700" cy="24774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8500"/>
              <a:buNone/>
              <a:defRPr sz="5600"/>
            </a:lvl1pPr>
            <a:lvl2pPr lvl="1" algn="ctr" rtl="0">
              <a:spcBef>
                <a:spcPts val="0"/>
              </a:spcBef>
              <a:spcAft>
                <a:spcPts val="0"/>
              </a:spcAft>
              <a:buSzPts val="8500"/>
              <a:buNone/>
              <a:defRPr sz="8500"/>
            </a:lvl2pPr>
            <a:lvl3pPr lvl="2" algn="ctr" rtl="0">
              <a:spcBef>
                <a:spcPts val="0"/>
              </a:spcBef>
              <a:spcAft>
                <a:spcPts val="0"/>
              </a:spcAft>
              <a:buSzPts val="8500"/>
              <a:buNone/>
              <a:defRPr sz="8500"/>
            </a:lvl3pPr>
            <a:lvl4pPr lvl="3" algn="ctr" rtl="0">
              <a:spcBef>
                <a:spcPts val="0"/>
              </a:spcBef>
              <a:spcAft>
                <a:spcPts val="0"/>
              </a:spcAft>
              <a:buSzPts val="8500"/>
              <a:buNone/>
              <a:defRPr sz="8500"/>
            </a:lvl4pPr>
            <a:lvl5pPr lvl="4" algn="ctr" rtl="0">
              <a:spcBef>
                <a:spcPts val="0"/>
              </a:spcBef>
              <a:spcAft>
                <a:spcPts val="0"/>
              </a:spcAft>
              <a:buSzPts val="8500"/>
              <a:buNone/>
              <a:defRPr sz="8500"/>
            </a:lvl5pPr>
            <a:lvl6pPr lvl="5" algn="ctr" rtl="0">
              <a:spcBef>
                <a:spcPts val="0"/>
              </a:spcBef>
              <a:spcAft>
                <a:spcPts val="0"/>
              </a:spcAft>
              <a:buSzPts val="8500"/>
              <a:buNone/>
              <a:defRPr sz="8500"/>
            </a:lvl6pPr>
            <a:lvl7pPr lvl="6" algn="ctr" rtl="0">
              <a:spcBef>
                <a:spcPts val="0"/>
              </a:spcBef>
              <a:spcAft>
                <a:spcPts val="0"/>
              </a:spcAft>
              <a:buSzPts val="8500"/>
              <a:buNone/>
              <a:defRPr sz="8500"/>
            </a:lvl7pPr>
            <a:lvl8pPr lvl="7" algn="ctr" rtl="0">
              <a:spcBef>
                <a:spcPts val="0"/>
              </a:spcBef>
              <a:spcAft>
                <a:spcPts val="0"/>
              </a:spcAft>
              <a:buSzPts val="8500"/>
              <a:buNone/>
              <a:defRPr sz="8500"/>
            </a:lvl8pPr>
            <a:lvl9pPr lvl="8" algn="ctr" rtl="0">
              <a:spcBef>
                <a:spcPts val="0"/>
              </a:spcBef>
              <a:spcAft>
                <a:spcPts val="0"/>
              </a:spcAft>
              <a:buSzPts val="8500"/>
              <a:buNone/>
              <a:defRPr sz="8500"/>
            </a:lvl9pPr>
          </a:lstStyle>
          <a:p>
            <a:endParaRPr/>
          </a:p>
        </p:txBody>
      </p:sp>
      <p:grpSp>
        <p:nvGrpSpPr>
          <p:cNvPr id="146" name="Google Shape;146;p2"/>
          <p:cNvGrpSpPr/>
          <p:nvPr/>
        </p:nvGrpSpPr>
        <p:grpSpPr>
          <a:xfrm>
            <a:off x="444125" y="391825"/>
            <a:ext cx="8255750" cy="4359850"/>
            <a:chOff x="449775" y="420975"/>
            <a:chExt cx="8255750" cy="4359850"/>
          </a:xfrm>
        </p:grpSpPr>
        <p:cxnSp>
          <p:nvCxnSpPr>
            <p:cNvPr id="147" name="Google Shape;147;p2"/>
            <p:cNvCxnSpPr/>
            <p:nvPr/>
          </p:nvCxnSpPr>
          <p:spPr>
            <a:xfrm rot="10800000">
              <a:off x="449775" y="420975"/>
              <a:ext cx="0" cy="1980300"/>
            </a:xfrm>
            <a:prstGeom prst="straightConnector1">
              <a:avLst/>
            </a:prstGeom>
            <a:noFill/>
            <a:ln w="9525" cap="flat" cmpd="sng">
              <a:solidFill>
                <a:schemeClr val="dk2"/>
              </a:solidFill>
              <a:prstDash val="solid"/>
              <a:round/>
              <a:headEnd type="none" w="med" len="med"/>
              <a:tailEnd type="none" w="med" len="med"/>
            </a:ln>
          </p:spPr>
        </p:cxnSp>
        <p:cxnSp>
          <p:nvCxnSpPr>
            <p:cNvPr id="148" name="Google Shape;148;p2"/>
            <p:cNvCxnSpPr/>
            <p:nvPr/>
          </p:nvCxnSpPr>
          <p:spPr>
            <a:xfrm rot="10800000">
              <a:off x="8705525" y="2800525"/>
              <a:ext cx="0" cy="1980300"/>
            </a:xfrm>
            <a:prstGeom prst="straightConnector1">
              <a:avLst/>
            </a:prstGeom>
            <a:noFill/>
            <a:ln w="9525" cap="flat" cmpd="sng">
              <a:solidFill>
                <a:schemeClr val="dk2"/>
              </a:solidFill>
              <a:prstDash val="solid"/>
              <a:round/>
              <a:headEnd type="none" w="med" len="med"/>
              <a:tailEnd type="none" w="med" len="med"/>
            </a:ln>
          </p:spPr>
        </p:cxnSp>
      </p:grpSp>
      <p:sp>
        <p:nvSpPr>
          <p:cNvPr id="149" name="Google Shape;149;p2"/>
          <p:cNvSpPr txBox="1">
            <a:spLocks noGrp="1"/>
          </p:cNvSpPr>
          <p:nvPr>
            <p:ph type="subTitle" idx="1"/>
          </p:nvPr>
        </p:nvSpPr>
        <p:spPr>
          <a:xfrm>
            <a:off x="1531650" y="3763450"/>
            <a:ext cx="4774800" cy="411600"/>
          </a:xfrm>
          <a:prstGeom prst="rect">
            <a:avLst/>
          </a:prstGeom>
          <a:gradFill>
            <a:gsLst>
              <a:gs pos="0">
                <a:srgbClr val="D4BE9B"/>
              </a:gs>
              <a:gs pos="100000">
                <a:srgbClr val="9D7F4F"/>
              </a:gs>
            </a:gsLst>
            <a:lin ang="10801400" scaled="0"/>
          </a:gradFill>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gradFill>
          <a:gsLst>
            <a:gs pos="0">
              <a:schemeClr val="accent1"/>
            </a:gs>
            <a:gs pos="100000">
              <a:schemeClr val="lt1"/>
            </a:gs>
          </a:gsLst>
          <a:path path="circle">
            <a:fillToRect l="50000" t="50000" r="50000" b="50000"/>
          </a:path>
          <a:tileRect/>
        </a:gradFill>
        <a:effectLst/>
      </p:bgPr>
    </p:bg>
    <p:spTree>
      <p:nvGrpSpPr>
        <p:cNvPr id="1" name="Shape 1009"/>
        <p:cNvGrpSpPr/>
        <p:nvPr/>
      </p:nvGrpSpPr>
      <p:grpSpPr>
        <a:xfrm>
          <a:off x="0" y="0"/>
          <a:ext cx="0" cy="0"/>
          <a:chOff x="0" y="0"/>
          <a:chExt cx="0" cy="0"/>
        </a:xfrm>
      </p:grpSpPr>
      <p:grpSp>
        <p:nvGrpSpPr>
          <p:cNvPr id="1010" name="Google Shape;1010;p9"/>
          <p:cNvGrpSpPr/>
          <p:nvPr/>
        </p:nvGrpSpPr>
        <p:grpSpPr>
          <a:xfrm>
            <a:off x="2" y="46"/>
            <a:ext cx="9143710" cy="5143425"/>
            <a:chOff x="2" y="-41"/>
            <a:chExt cx="9143710" cy="5143425"/>
          </a:xfrm>
        </p:grpSpPr>
        <p:sp>
          <p:nvSpPr>
            <p:cNvPr id="1011" name="Google Shape;1011;p9"/>
            <p:cNvSpPr/>
            <p:nvPr/>
          </p:nvSpPr>
          <p:spPr>
            <a:xfrm>
              <a:off x="2" y="-41"/>
              <a:ext cx="608631" cy="574350"/>
            </a:xfrm>
            <a:custGeom>
              <a:avLst/>
              <a:gdLst/>
              <a:ahLst/>
              <a:cxnLst/>
              <a:rect l="l" t="t" r="r" b="b"/>
              <a:pathLst>
                <a:path w="11345"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2" name="Google Shape;1012;p9"/>
            <p:cNvSpPr/>
            <p:nvPr/>
          </p:nvSpPr>
          <p:spPr>
            <a:xfrm>
              <a:off x="609169"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3" name="Google Shape;1013;p9"/>
            <p:cNvSpPr/>
            <p:nvPr/>
          </p:nvSpPr>
          <p:spPr>
            <a:xfrm>
              <a:off x="1218980"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4" name="Google Shape;1014;p9"/>
            <p:cNvSpPr/>
            <p:nvPr/>
          </p:nvSpPr>
          <p:spPr>
            <a:xfrm>
              <a:off x="1828738" y="-41"/>
              <a:ext cx="608631" cy="574350"/>
            </a:xfrm>
            <a:custGeom>
              <a:avLst/>
              <a:gdLst/>
              <a:ahLst/>
              <a:cxnLst/>
              <a:rect l="l" t="t" r="r" b="b"/>
              <a:pathLst>
                <a:path w="11345" h="10706" extrusionOk="0">
                  <a:moveTo>
                    <a:pt x="5684" y="10705"/>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5" name="Google Shape;1015;p9"/>
            <p:cNvSpPr/>
            <p:nvPr/>
          </p:nvSpPr>
          <p:spPr>
            <a:xfrm>
              <a:off x="2439139" y="-41"/>
              <a:ext cx="608631" cy="574350"/>
            </a:xfrm>
            <a:custGeom>
              <a:avLst/>
              <a:gdLst/>
              <a:ahLst/>
              <a:cxnLst/>
              <a:rect l="l" t="t" r="r" b="b"/>
              <a:pathLst>
                <a:path w="11345" h="10706" extrusionOk="0">
                  <a:moveTo>
                    <a:pt x="5672" y="10705"/>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6" name="Google Shape;1016;p9"/>
            <p:cNvSpPr/>
            <p:nvPr/>
          </p:nvSpPr>
          <p:spPr>
            <a:xfrm>
              <a:off x="3048950" y="-41"/>
              <a:ext cx="608577" cy="574350"/>
            </a:xfrm>
            <a:custGeom>
              <a:avLst/>
              <a:gdLst/>
              <a:ahLst/>
              <a:cxnLst/>
              <a:rect l="l" t="t" r="r" b="b"/>
              <a:pathLst>
                <a:path w="11344"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7" name="Google Shape;1017;p9"/>
            <p:cNvSpPr/>
            <p:nvPr/>
          </p:nvSpPr>
          <p:spPr>
            <a:xfrm>
              <a:off x="3658117" y="-41"/>
              <a:ext cx="609221" cy="574350"/>
            </a:xfrm>
            <a:custGeom>
              <a:avLst/>
              <a:gdLst/>
              <a:ahLst/>
              <a:cxnLst/>
              <a:rect l="l" t="t" r="r" b="b"/>
              <a:pathLst>
                <a:path w="11356" h="10706" extrusionOk="0">
                  <a:moveTo>
                    <a:pt x="5684" y="10705"/>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8" name="Google Shape;1018;p9"/>
            <p:cNvSpPr/>
            <p:nvPr/>
          </p:nvSpPr>
          <p:spPr>
            <a:xfrm>
              <a:off x="4267875"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19" name="Google Shape;1019;p9"/>
            <p:cNvSpPr/>
            <p:nvPr/>
          </p:nvSpPr>
          <p:spPr>
            <a:xfrm>
              <a:off x="4878276" y="-41"/>
              <a:ext cx="609221" cy="574350"/>
            </a:xfrm>
            <a:custGeom>
              <a:avLst/>
              <a:gdLst/>
              <a:ahLst/>
              <a:cxnLst/>
              <a:rect l="l" t="t" r="r" b="b"/>
              <a:pathLst>
                <a:path w="11356" h="10706" extrusionOk="0">
                  <a:moveTo>
                    <a:pt x="5673" y="10705"/>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0" name="Google Shape;1020;p9"/>
            <p:cNvSpPr/>
            <p:nvPr/>
          </p:nvSpPr>
          <p:spPr>
            <a:xfrm>
              <a:off x="5488087" y="-41"/>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1" name="Google Shape;1021;p9"/>
            <p:cNvSpPr/>
            <p:nvPr/>
          </p:nvSpPr>
          <p:spPr>
            <a:xfrm>
              <a:off x="6097845" y="-41"/>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2" name="Google Shape;1022;p9"/>
            <p:cNvSpPr/>
            <p:nvPr/>
          </p:nvSpPr>
          <p:spPr>
            <a:xfrm>
              <a:off x="6707066"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3" name="Google Shape;1023;p9"/>
            <p:cNvSpPr/>
            <p:nvPr/>
          </p:nvSpPr>
          <p:spPr>
            <a:xfrm>
              <a:off x="2" y="571144"/>
              <a:ext cx="608631" cy="574350"/>
            </a:xfrm>
            <a:custGeom>
              <a:avLst/>
              <a:gdLst/>
              <a:ahLst/>
              <a:cxnLst/>
              <a:rect l="l" t="t" r="r" b="b"/>
              <a:pathLst>
                <a:path w="11345"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4" name="Google Shape;1024;p9"/>
            <p:cNvSpPr/>
            <p:nvPr/>
          </p:nvSpPr>
          <p:spPr>
            <a:xfrm>
              <a:off x="609169"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5" name="Google Shape;1025;p9"/>
            <p:cNvSpPr/>
            <p:nvPr/>
          </p:nvSpPr>
          <p:spPr>
            <a:xfrm>
              <a:off x="1218980"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6" name="Google Shape;1026;p9"/>
            <p:cNvSpPr/>
            <p:nvPr/>
          </p:nvSpPr>
          <p:spPr>
            <a:xfrm>
              <a:off x="1828738" y="571144"/>
              <a:ext cx="608631" cy="574350"/>
            </a:xfrm>
            <a:custGeom>
              <a:avLst/>
              <a:gdLst/>
              <a:ahLst/>
              <a:cxnLst/>
              <a:rect l="l" t="t" r="r" b="b"/>
              <a:pathLst>
                <a:path w="11345" h="10706" extrusionOk="0">
                  <a:moveTo>
                    <a:pt x="5684" y="10706"/>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7" name="Google Shape;1027;p9"/>
            <p:cNvSpPr/>
            <p:nvPr/>
          </p:nvSpPr>
          <p:spPr>
            <a:xfrm>
              <a:off x="2439139" y="571144"/>
              <a:ext cx="608631" cy="574350"/>
            </a:xfrm>
            <a:custGeom>
              <a:avLst/>
              <a:gdLst/>
              <a:ahLst/>
              <a:cxnLst/>
              <a:rect l="l" t="t" r="r" b="b"/>
              <a:pathLst>
                <a:path w="11345" h="10706" extrusionOk="0">
                  <a:moveTo>
                    <a:pt x="5672" y="10706"/>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8" name="Google Shape;1028;p9"/>
            <p:cNvSpPr/>
            <p:nvPr/>
          </p:nvSpPr>
          <p:spPr>
            <a:xfrm>
              <a:off x="3048950" y="571144"/>
              <a:ext cx="608577" cy="574350"/>
            </a:xfrm>
            <a:custGeom>
              <a:avLst/>
              <a:gdLst/>
              <a:ahLst/>
              <a:cxnLst/>
              <a:rect l="l" t="t" r="r" b="b"/>
              <a:pathLst>
                <a:path w="11344"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29" name="Google Shape;1029;p9"/>
            <p:cNvSpPr/>
            <p:nvPr/>
          </p:nvSpPr>
          <p:spPr>
            <a:xfrm>
              <a:off x="3658117" y="571144"/>
              <a:ext cx="609221" cy="574350"/>
            </a:xfrm>
            <a:custGeom>
              <a:avLst/>
              <a:gdLst/>
              <a:ahLst/>
              <a:cxnLst/>
              <a:rect l="l" t="t" r="r" b="b"/>
              <a:pathLst>
                <a:path w="11356" h="10706" extrusionOk="0">
                  <a:moveTo>
                    <a:pt x="5684" y="10706"/>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0" name="Google Shape;1030;p9"/>
            <p:cNvSpPr/>
            <p:nvPr/>
          </p:nvSpPr>
          <p:spPr>
            <a:xfrm>
              <a:off x="4267875"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1" name="Google Shape;1031;p9"/>
            <p:cNvSpPr/>
            <p:nvPr/>
          </p:nvSpPr>
          <p:spPr>
            <a:xfrm>
              <a:off x="4878276" y="571144"/>
              <a:ext cx="609221" cy="574350"/>
            </a:xfrm>
            <a:custGeom>
              <a:avLst/>
              <a:gdLst/>
              <a:ahLst/>
              <a:cxnLst/>
              <a:rect l="l" t="t" r="r" b="b"/>
              <a:pathLst>
                <a:path w="11356" h="10706" extrusionOk="0">
                  <a:moveTo>
                    <a:pt x="5673" y="10706"/>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2" name="Google Shape;1032;p9"/>
            <p:cNvSpPr/>
            <p:nvPr/>
          </p:nvSpPr>
          <p:spPr>
            <a:xfrm>
              <a:off x="5488087" y="571144"/>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3" name="Google Shape;1033;p9"/>
            <p:cNvSpPr/>
            <p:nvPr/>
          </p:nvSpPr>
          <p:spPr>
            <a:xfrm>
              <a:off x="6097845" y="571144"/>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4" name="Google Shape;1034;p9"/>
            <p:cNvSpPr/>
            <p:nvPr/>
          </p:nvSpPr>
          <p:spPr>
            <a:xfrm>
              <a:off x="6707066"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5" name="Google Shape;1035;p9"/>
            <p:cNvSpPr/>
            <p:nvPr/>
          </p:nvSpPr>
          <p:spPr>
            <a:xfrm>
              <a:off x="2" y="1142382"/>
              <a:ext cx="608631" cy="573706"/>
            </a:xfrm>
            <a:custGeom>
              <a:avLst/>
              <a:gdLst/>
              <a:ahLst/>
              <a:cxnLst/>
              <a:rect l="l" t="t" r="r" b="b"/>
              <a:pathLst>
                <a:path w="11345"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6" name="Google Shape;1036;p9"/>
            <p:cNvSpPr/>
            <p:nvPr/>
          </p:nvSpPr>
          <p:spPr>
            <a:xfrm>
              <a:off x="609169"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7" name="Google Shape;1037;p9"/>
            <p:cNvSpPr/>
            <p:nvPr/>
          </p:nvSpPr>
          <p:spPr>
            <a:xfrm>
              <a:off x="1218980"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8" name="Google Shape;1038;p9"/>
            <p:cNvSpPr/>
            <p:nvPr/>
          </p:nvSpPr>
          <p:spPr>
            <a:xfrm>
              <a:off x="1828738" y="1142382"/>
              <a:ext cx="608631" cy="573706"/>
            </a:xfrm>
            <a:custGeom>
              <a:avLst/>
              <a:gdLst/>
              <a:ahLst/>
              <a:cxnLst/>
              <a:rect l="l" t="t" r="r" b="b"/>
              <a:pathLst>
                <a:path w="11345" h="10694" extrusionOk="0">
                  <a:moveTo>
                    <a:pt x="5684" y="10694"/>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39" name="Google Shape;1039;p9"/>
            <p:cNvSpPr/>
            <p:nvPr/>
          </p:nvSpPr>
          <p:spPr>
            <a:xfrm>
              <a:off x="2439139" y="1142382"/>
              <a:ext cx="608631" cy="573706"/>
            </a:xfrm>
            <a:custGeom>
              <a:avLst/>
              <a:gdLst/>
              <a:ahLst/>
              <a:cxnLst/>
              <a:rect l="l" t="t" r="r" b="b"/>
              <a:pathLst>
                <a:path w="11345" h="10694" extrusionOk="0">
                  <a:moveTo>
                    <a:pt x="5672" y="10694"/>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0" name="Google Shape;1040;p9"/>
            <p:cNvSpPr/>
            <p:nvPr/>
          </p:nvSpPr>
          <p:spPr>
            <a:xfrm>
              <a:off x="3048950" y="1142382"/>
              <a:ext cx="608577" cy="573706"/>
            </a:xfrm>
            <a:custGeom>
              <a:avLst/>
              <a:gdLst/>
              <a:ahLst/>
              <a:cxnLst/>
              <a:rect l="l" t="t" r="r" b="b"/>
              <a:pathLst>
                <a:path w="11344"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1" name="Google Shape;1041;p9"/>
            <p:cNvSpPr/>
            <p:nvPr/>
          </p:nvSpPr>
          <p:spPr>
            <a:xfrm>
              <a:off x="3658117" y="1142382"/>
              <a:ext cx="609221" cy="573706"/>
            </a:xfrm>
            <a:custGeom>
              <a:avLst/>
              <a:gdLst/>
              <a:ahLst/>
              <a:cxnLst/>
              <a:rect l="l" t="t" r="r" b="b"/>
              <a:pathLst>
                <a:path w="11356" h="10694" extrusionOk="0">
                  <a:moveTo>
                    <a:pt x="5684" y="10694"/>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2" name="Google Shape;1042;p9"/>
            <p:cNvSpPr/>
            <p:nvPr/>
          </p:nvSpPr>
          <p:spPr>
            <a:xfrm>
              <a:off x="4267875"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3" name="Google Shape;1043;p9"/>
            <p:cNvSpPr/>
            <p:nvPr/>
          </p:nvSpPr>
          <p:spPr>
            <a:xfrm>
              <a:off x="4878276" y="1142382"/>
              <a:ext cx="609221" cy="573706"/>
            </a:xfrm>
            <a:custGeom>
              <a:avLst/>
              <a:gdLst/>
              <a:ahLst/>
              <a:cxnLst/>
              <a:rect l="l" t="t" r="r" b="b"/>
              <a:pathLst>
                <a:path w="11356" h="10694" extrusionOk="0">
                  <a:moveTo>
                    <a:pt x="5673" y="10694"/>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4" name="Google Shape;1044;p9"/>
            <p:cNvSpPr/>
            <p:nvPr/>
          </p:nvSpPr>
          <p:spPr>
            <a:xfrm>
              <a:off x="5488087" y="1142382"/>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5" name="Google Shape;1045;p9"/>
            <p:cNvSpPr/>
            <p:nvPr/>
          </p:nvSpPr>
          <p:spPr>
            <a:xfrm>
              <a:off x="6097845" y="1142382"/>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6" name="Google Shape;1046;p9"/>
            <p:cNvSpPr/>
            <p:nvPr/>
          </p:nvSpPr>
          <p:spPr>
            <a:xfrm>
              <a:off x="6707066"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7" name="Google Shape;1047;p9"/>
            <p:cNvSpPr/>
            <p:nvPr/>
          </p:nvSpPr>
          <p:spPr>
            <a:xfrm>
              <a:off x="2" y="1712977"/>
              <a:ext cx="608631" cy="574350"/>
            </a:xfrm>
            <a:custGeom>
              <a:avLst/>
              <a:gdLst/>
              <a:ahLst/>
              <a:cxnLst/>
              <a:rect l="l" t="t" r="r" b="b"/>
              <a:pathLst>
                <a:path w="11345"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8" name="Google Shape;1048;p9"/>
            <p:cNvSpPr/>
            <p:nvPr/>
          </p:nvSpPr>
          <p:spPr>
            <a:xfrm>
              <a:off x="609169"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49" name="Google Shape;1049;p9"/>
            <p:cNvSpPr/>
            <p:nvPr/>
          </p:nvSpPr>
          <p:spPr>
            <a:xfrm>
              <a:off x="1218980"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0" name="Google Shape;1050;p9"/>
            <p:cNvSpPr/>
            <p:nvPr/>
          </p:nvSpPr>
          <p:spPr>
            <a:xfrm>
              <a:off x="1828738" y="1712977"/>
              <a:ext cx="608631" cy="574350"/>
            </a:xfrm>
            <a:custGeom>
              <a:avLst/>
              <a:gdLst/>
              <a:ahLst/>
              <a:cxnLst/>
              <a:rect l="l" t="t" r="r" b="b"/>
              <a:pathLst>
                <a:path w="11345" h="10706" extrusionOk="0">
                  <a:moveTo>
                    <a:pt x="5684" y="10705"/>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1" name="Google Shape;1051;p9"/>
            <p:cNvSpPr/>
            <p:nvPr/>
          </p:nvSpPr>
          <p:spPr>
            <a:xfrm>
              <a:off x="2439139" y="1712977"/>
              <a:ext cx="608631" cy="574350"/>
            </a:xfrm>
            <a:custGeom>
              <a:avLst/>
              <a:gdLst/>
              <a:ahLst/>
              <a:cxnLst/>
              <a:rect l="l" t="t" r="r" b="b"/>
              <a:pathLst>
                <a:path w="11345" h="10706" extrusionOk="0">
                  <a:moveTo>
                    <a:pt x="5672" y="10705"/>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2" name="Google Shape;1052;p9"/>
            <p:cNvSpPr/>
            <p:nvPr/>
          </p:nvSpPr>
          <p:spPr>
            <a:xfrm>
              <a:off x="3048950" y="1712977"/>
              <a:ext cx="608577" cy="574350"/>
            </a:xfrm>
            <a:custGeom>
              <a:avLst/>
              <a:gdLst/>
              <a:ahLst/>
              <a:cxnLst/>
              <a:rect l="l" t="t" r="r" b="b"/>
              <a:pathLst>
                <a:path w="11344"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3" name="Google Shape;1053;p9"/>
            <p:cNvSpPr/>
            <p:nvPr/>
          </p:nvSpPr>
          <p:spPr>
            <a:xfrm>
              <a:off x="3658117" y="1712977"/>
              <a:ext cx="609221" cy="574350"/>
            </a:xfrm>
            <a:custGeom>
              <a:avLst/>
              <a:gdLst/>
              <a:ahLst/>
              <a:cxnLst/>
              <a:rect l="l" t="t" r="r" b="b"/>
              <a:pathLst>
                <a:path w="11356" h="10706" extrusionOk="0">
                  <a:moveTo>
                    <a:pt x="5684" y="10705"/>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4" name="Google Shape;1054;p9"/>
            <p:cNvSpPr/>
            <p:nvPr/>
          </p:nvSpPr>
          <p:spPr>
            <a:xfrm>
              <a:off x="4267875"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5" name="Google Shape;1055;p9"/>
            <p:cNvSpPr/>
            <p:nvPr/>
          </p:nvSpPr>
          <p:spPr>
            <a:xfrm>
              <a:off x="4878276" y="1712977"/>
              <a:ext cx="609221" cy="574350"/>
            </a:xfrm>
            <a:custGeom>
              <a:avLst/>
              <a:gdLst/>
              <a:ahLst/>
              <a:cxnLst/>
              <a:rect l="l" t="t" r="r" b="b"/>
              <a:pathLst>
                <a:path w="11356" h="10706" extrusionOk="0">
                  <a:moveTo>
                    <a:pt x="5673" y="10705"/>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6" name="Google Shape;1056;p9"/>
            <p:cNvSpPr/>
            <p:nvPr/>
          </p:nvSpPr>
          <p:spPr>
            <a:xfrm>
              <a:off x="5488087" y="1712977"/>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7" name="Google Shape;1057;p9"/>
            <p:cNvSpPr/>
            <p:nvPr/>
          </p:nvSpPr>
          <p:spPr>
            <a:xfrm>
              <a:off x="6097845" y="1712977"/>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8" name="Google Shape;1058;p9"/>
            <p:cNvSpPr/>
            <p:nvPr/>
          </p:nvSpPr>
          <p:spPr>
            <a:xfrm>
              <a:off x="6707066"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59" name="Google Shape;1059;p9"/>
            <p:cNvSpPr/>
            <p:nvPr/>
          </p:nvSpPr>
          <p:spPr>
            <a:xfrm>
              <a:off x="2" y="2284216"/>
              <a:ext cx="608631" cy="574940"/>
            </a:xfrm>
            <a:custGeom>
              <a:avLst/>
              <a:gdLst/>
              <a:ahLst/>
              <a:cxnLst/>
              <a:rect l="l" t="t" r="r" b="b"/>
              <a:pathLst>
                <a:path w="11345"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0" name="Google Shape;1060;p9"/>
            <p:cNvSpPr/>
            <p:nvPr/>
          </p:nvSpPr>
          <p:spPr>
            <a:xfrm>
              <a:off x="609169"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1" name="Google Shape;1061;p9"/>
            <p:cNvSpPr/>
            <p:nvPr/>
          </p:nvSpPr>
          <p:spPr>
            <a:xfrm>
              <a:off x="1218980"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2" name="Google Shape;1062;p9"/>
            <p:cNvSpPr/>
            <p:nvPr/>
          </p:nvSpPr>
          <p:spPr>
            <a:xfrm>
              <a:off x="1828738" y="2284216"/>
              <a:ext cx="608631" cy="574940"/>
            </a:xfrm>
            <a:custGeom>
              <a:avLst/>
              <a:gdLst/>
              <a:ahLst/>
              <a:cxnLst/>
              <a:rect l="l" t="t" r="r" b="b"/>
              <a:pathLst>
                <a:path w="11345" h="10717" extrusionOk="0">
                  <a:moveTo>
                    <a:pt x="5684" y="10716"/>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3" name="Google Shape;1063;p9"/>
            <p:cNvSpPr/>
            <p:nvPr/>
          </p:nvSpPr>
          <p:spPr>
            <a:xfrm>
              <a:off x="2439139" y="2284216"/>
              <a:ext cx="608631" cy="574940"/>
            </a:xfrm>
            <a:custGeom>
              <a:avLst/>
              <a:gdLst/>
              <a:ahLst/>
              <a:cxnLst/>
              <a:rect l="l" t="t" r="r" b="b"/>
              <a:pathLst>
                <a:path w="11345" h="10717" extrusionOk="0">
                  <a:moveTo>
                    <a:pt x="5672" y="10716"/>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4" name="Google Shape;1064;p9"/>
            <p:cNvSpPr/>
            <p:nvPr/>
          </p:nvSpPr>
          <p:spPr>
            <a:xfrm>
              <a:off x="3048950" y="2284216"/>
              <a:ext cx="608577" cy="574940"/>
            </a:xfrm>
            <a:custGeom>
              <a:avLst/>
              <a:gdLst/>
              <a:ahLst/>
              <a:cxnLst/>
              <a:rect l="l" t="t" r="r" b="b"/>
              <a:pathLst>
                <a:path w="11344"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5" name="Google Shape;1065;p9"/>
            <p:cNvSpPr/>
            <p:nvPr/>
          </p:nvSpPr>
          <p:spPr>
            <a:xfrm>
              <a:off x="3658117" y="2284216"/>
              <a:ext cx="609221" cy="574940"/>
            </a:xfrm>
            <a:custGeom>
              <a:avLst/>
              <a:gdLst/>
              <a:ahLst/>
              <a:cxnLst/>
              <a:rect l="l" t="t" r="r" b="b"/>
              <a:pathLst>
                <a:path w="11356" h="10717" extrusionOk="0">
                  <a:moveTo>
                    <a:pt x="5684" y="10716"/>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6" name="Google Shape;1066;p9"/>
            <p:cNvSpPr/>
            <p:nvPr/>
          </p:nvSpPr>
          <p:spPr>
            <a:xfrm>
              <a:off x="4267875"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7" name="Google Shape;1067;p9"/>
            <p:cNvSpPr/>
            <p:nvPr/>
          </p:nvSpPr>
          <p:spPr>
            <a:xfrm>
              <a:off x="4878276" y="2284216"/>
              <a:ext cx="609221" cy="574940"/>
            </a:xfrm>
            <a:custGeom>
              <a:avLst/>
              <a:gdLst/>
              <a:ahLst/>
              <a:cxnLst/>
              <a:rect l="l" t="t" r="r" b="b"/>
              <a:pathLst>
                <a:path w="11356" h="10717" extrusionOk="0">
                  <a:moveTo>
                    <a:pt x="5673" y="10716"/>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8" name="Google Shape;1068;p9"/>
            <p:cNvSpPr/>
            <p:nvPr/>
          </p:nvSpPr>
          <p:spPr>
            <a:xfrm>
              <a:off x="5488087" y="2284216"/>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69" name="Google Shape;1069;p9"/>
            <p:cNvSpPr/>
            <p:nvPr/>
          </p:nvSpPr>
          <p:spPr>
            <a:xfrm>
              <a:off x="6097845" y="2284216"/>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0" name="Google Shape;1070;p9"/>
            <p:cNvSpPr/>
            <p:nvPr/>
          </p:nvSpPr>
          <p:spPr>
            <a:xfrm>
              <a:off x="6707066"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1" name="Google Shape;1071;p9"/>
            <p:cNvSpPr/>
            <p:nvPr/>
          </p:nvSpPr>
          <p:spPr>
            <a:xfrm>
              <a:off x="2" y="2856045"/>
              <a:ext cx="608631" cy="573706"/>
            </a:xfrm>
            <a:custGeom>
              <a:avLst/>
              <a:gdLst/>
              <a:ahLst/>
              <a:cxnLst/>
              <a:rect l="l" t="t" r="r" b="b"/>
              <a:pathLst>
                <a:path w="11345"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2" name="Google Shape;1072;p9"/>
            <p:cNvSpPr/>
            <p:nvPr/>
          </p:nvSpPr>
          <p:spPr>
            <a:xfrm>
              <a:off x="609169"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3" name="Google Shape;1073;p9"/>
            <p:cNvSpPr/>
            <p:nvPr/>
          </p:nvSpPr>
          <p:spPr>
            <a:xfrm>
              <a:off x="1218980"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4" name="Google Shape;1074;p9"/>
            <p:cNvSpPr/>
            <p:nvPr/>
          </p:nvSpPr>
          <p:spPr>
            <a:xfrm>
              <a:off x="1828738" y="2856045"/>
              <a:ext cx="608631" cy="573706"/>
            </a:xfrm>
            <a:custGeom>
              <a:avLst/>
              <a:gdLst/>
              <a:ahLst/>
              <a:cxnLst/>
              <a:rect l="l" t="t" r="r" b="b"/>
              <a:pathLst>
                <a:path w="11345" h="10694" extrusionOk="0">
                  <a:moveTo>
                    <a:pt x="5684" y="10693"/>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5" name="Google Shape;1075;p9"/>
            <p:cNvSpPr/>
            <p:nvPr/>
          </p:nvSpPr>
          <p:spPr>
            <a:xfrm>
              <a:off x="2439139" y="2856045"/>
              <a:ext cx="608631" cy="573706"/>
            </a:xfrm>
            <a:custGeom>
              <a:avLst/>
              <a:gdLst/>
              <a:ahLst/>
              <a:cxnLst/>
              <a:rect l="l" t="t" r="r" b="b"/>
              <a:pathLst>
                <a:path w="11345" h="10694" extrusionOk="0">
                  <a:moveTo>
                    <a:pt x="5672" y="10693"/>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6" name="Google Shape;1076;p9"/>
            <p:cNvSpPr/>
            <p:nvPr/>
          </p:nvSpPr>
          <p:spPr>
            <a:xfrm>
              <a:off x="3048950" y="2856045"/>
              <a:ext cx="608577" cy="573706"/>
            </a:xfrm>
            <a:custGeom>
              <a:avLst/>
              <a:gdLst/>
              <a:ahLst/>
              <a:cxnLst/>
              <a:rect l="l" t="t" r="r" b="b"/>
              <a:pathLst>
                <a:path w="11344"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7" name="Google Shape;1077;p9"/>
            <p:cNvSpPr/>
            <p:nvPr/>
          </p:nvSpPr>
          <p:spPr>
            <a:xfrm>
              <a:off x="3658117" y="2856045"/>
              <a:ext cx="609221" cy="573706"/>
            </a:xfrm>
            <a:custGeom>
              <a:avLst/>
              <a:gdLst/>
              <a:ahLst/>
              <a:cxnLst/>
              <a:rect l="l" t="t" r="r" b="b"/>
              <a:pathLst>
                <a:path w="11356" h="10694" extrusionOk="0">
                  <a:moveTo>
                    <a:pt x="5684" y="10693"/>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8" name="Google Shape;1078;p9"/>
            <p:cNvSpPr/>
            <p:nvPr/>
          </p:nvSpPr>
          <p:spPr>
            <a:xfrm>
              <a:off x="4267875"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79" name="Google Shape;1079;p9"/>
            <p:cNvSpPr/>
            <p:nvPr/>
          </p:nvSpPr>
          <p:spPr>
            <a:xfrm>
              <a:off x="4878276" y="2856045"/>
              <a:ext cx="609221" cy="573706"/>
            </a:xfrm>
            <a:custGeom>
              <a:avLst/>
              <a:gdLst/>
              <a:ahLst/>
              <a:cxnLst/>
              <a:rect l="l" t="t" r="r" b="b"/>
              <a:pathLst>
                <a:path w="11356" h="10694" extrusionOk="0">
                  <a:moveTo>
                    <a:pt x="5673" y="10693"/>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0" name="Google Shape;1080;p9"/>
            <p:cNvSpPr/>
            <p:nvPr/>
          </p:nvSpPr>
          <p:spPr>
            <a:xfrm>
              <a:off x="5488087" y="2856045"/>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1" name="Google Shape;1081;p9"/>
            <p:cNvSpPr/>
            <p:nvPr/>
          </p:nvSpPr>
          <p:spPr>
            <a:xfrm>
              <a:off x="6097845" y="2856045"/>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2" name="Google Shape;1082;p9"/>
            <p:cNvSpPr/>
            <p:nvPr/>
          </p:nvSpPr>
          <p:spPr>
            <a:xfrm>
              <a:off x="6707066"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3" name="Google Shape;1083;p9"/>
            <p:cNvSpPr/>
            <p:nvPr/>
          </p:nvSpPr>
          <p:spPr>
            <a:xfrm>
              <a:off x="2" y="3426639"/>
              <a:ext cx="608631" cy="574296"/>
            </a:xfrm>
            <a:custGeom>
              <a:avLst/>
              <a:gdLst/>
              <a:ahLst/>
              <a:cxnLst/>
              <a:rect l="l" t="t" r="r" b="b"/>
              <a:pathLst>
                <a:path w="11345"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4" name="Google Shape;1084;p9"/>
            <p:cNvSpPr/>
            <p:nvPr/>
          </p:nvSpPr>
          <p:spPr>
            <a:xfrm>
              <a:off x="609169"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5" name="Google Shape;1085;p9"/>
            <p:cNvSpPr/>
            <p:nvPr/>
          </p:nvSpPr>
          <p:spPr>
            <a:xfrm>
              <a:off x="1218980"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6" name="Google Shape;1086;p9"/>
            <p:cNvSpPr/>
            <p:nvPr/>
          </p:nvSpPr>
          <p:spPr>
            <a:xfrm>
              <a:off x="1828738" y="3426639"/>
              <a:ext cx="608631" cy="574296"/>
            </a:xfrm>
            <a:custGeom>
              <a:avLst/>
              <a:gdLst/>
              <a:ahLst/>
              <a:cxnLst/>
              <a:rect l="l" t="t" r="r" b="b"/>
              <a:pathLst>
                <a:path w="11345" h="10705" extrusionOk="0">
                  <a:moveTo>
                    <a:pt x="5684" y="10705"/>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7" name="Google Shape;1087;p9"/>
            <p:cNvSpPr/>
            <p:nvPr/>
          </p:nvSpPr>
          <p:spPr>
            <a:xfrm>
              <a:off x="2439139" y="3426639"/>
              <a:ext cx="608631" cy="574296"/>
            </a:xfrm>
            <a:custGeom>
              <a:avLst/>
              <a:gdLst/>
              <a:ahLst/>
              <a:cxnLst/>
              <a:rect l="l" t="t" r="r" b="b"/>
              <a:pathLst>
                <a:path w="11345" h="10705" extrusionOk="0">
                  <a:moveTo>
                    <a:pt x="5672" y="10705"/>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8" name="Google Shape;1088;p9"/>
            <p:cNvSpPr/>
            <p:nvPr/>
          </p:nvSpPr>
          <p:spPr>
            <a:xfrm>
              <a:off x="3048950" y="3426639"/>
              <a:ext cx="608577" cy="574296"/>
            </a:xfrm>
            <a:custGeom>
              <a:avLst/>
              <a:gdLst/>
              <a:ahLst/>
              <a:cxnLst/>
              <a:rect l="l" t="t" r="r" b="b"/>
              <a:pathLst>
                <a:path w="11344"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89" name="Google Shape;1089;p9"/>
            <p:cNvSpPr/>
            <p:nvPr/>
          </p:nvSpPr>
          <p:spPr>
            <a:xfrm>
              <a:off x="3658117" y="3426639"/>
              <a:ext cx="609221" cy="574296"/>
            </a:xfrm>
            <a:custGeom>
              <a:avLst/>
              <a:gdLst/>
              <a:ahLst/>
              <a:cxnLst/>
              <a:rect l="l" t="t" r="r" b="b"/>
              <a:pathLst>
                <a:path w="11356" h="10705" extrusionOk="0">
                  <a:moveTo>
                    <a:pt x="5684" y="10705"/>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0" name="Google Shape;1090;p9"/>
            <p:cNvSpPr/>
            <p:nvPr/>
          </p:nvSpPr>
          <p:spPr>
            <a:xfrm>
              <a:off x="4267875"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1" name="Google Shape;1091;p9"/>
            <p:cNvSpPr/>
            <p:nvPr/>
          </p:nvSpPr>
          <p:spPr>
            <a:xfrm>
              <a:off x="4878276" y="3426639"/>
              <a:ext cx="609221" cy="574296"/>
            </a:xfrm>
            <a:custGeom>
              <a:avLst/>
              <a:gdLst/>
              <a:ahLst/>
              <a:cxnLst/>
              <a:rect l="l" t="t" r="r" b="b"/>
              <a:pathLst>
                <a:path w="11356" h="10705" extrusionOk="0">
                  <a:moveTo>
                    <a:pt x="5673" y="10705"/>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2" name="Google Shape;1092;p9"/>
            <p:cNvSpPr/>
            <p:nvPr/>
          </p:nvSpPr>
          <p:spPr>
            <a:xfrm>
              <a:off x="5488087" y="3426639"/>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3" name="Google Shape;1093;p9"/>
            <p:cNvSpPr/>
            <p:nvPr/>
          </p:nvSpPr>
          <p:spPr>
            <a:xfrm>
              <a:off x="6097845" y="3426639"/>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4" name="Google Shape;1094;p9"/>
            <p:cNvSpPr/>
            <p:nvPr/>
          </p:nvSpPr>
          <p:spPr>
            <a:xfrm>
              <a:off x="6707066"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5" name="Google Shape;1095;p9"/>
            <p:cNvSpPr/>
            <p:nvPr/>
          </p:nvSpPr>
          <p:spPr>
            <a:xfrm>
              <a:off x="2" y="3997824"/>
              <a:ext cx="608631" cy="573706"/>
            </a:xfrm>
            <a:custGeom>
              <a:avLst/>
              <a:gdLst/>
              <a:ahLst/>
              <a:cxnLst/>
              <a:rect l="l" t="t" r="r" b="b"/>
              <a:pathLst>
                <a:path w="11345"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6" name="Google Shape;1096;p9"/>
            <p:cNvSpPr/>
            <p:nvPr/>
          </p:nvSpPr>
          <p:spPr>
            <a:xfrm>
              <a:off x="609169"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7" name="Google Shape;1097;p9"/>
            <p:cNvSpPr/>
            <p:nvPr/>
          </p:nvSpPr>
          <p:spPr>
            <a:xfrm>
              <a:off x="1218980"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8" name="Google Shape;1098;p9"/>
            <p:cNvSpPr/>
            <p:nvPr/>
          </p:nvSpPr>
          <p:spPr>
            <a:xfrm>
              <a:off x="1828738" y="3997824"/>
              <a:ext cx="608631" cy="573706"/>
            </a:xfrm>
            <a:custGeom>
              <a:avLst/>
              <a:gdLst/>
              <a:ahLst/>
              <a:cxnLst/>
              <a:rect l="l" t="t" r="r" b="b"/>
              <a:pathLst>
                <a:path w="11345" h="10694" extrusionOk="0">
                  <a:moveTo>
                    <a:pt x="5684" y="10694"/>
                  </a:moveTo>
                  <a:lnTo>
                    <a:pt x="1" y="5342"/>
                  </a:lnTo>
                  <a:lnTo>
                    <a:pt x="5684"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99" name="Google Shape;1099;p9"/>
            <p:cNvSpPr/>
            <p:nvPr/>
          </p:nvSpPr>
          <p:spPr>
            <a:xfrm>
              <a:off x="2439139" y="3997824"/>
              <a:ext cx="608631" cy="573706"/>
            </a:xfrm>
            <a:custGeom>
              <a:avLst/>
              <a:gdLst/>
              <a:ahLst/>
              <a:cxnLst/>
              <a:rect l="l" t="t" r="r" b="b"/>
              <a:pathLst>
                <a:path w="11345" h="10694" extrusionOk="0">
                  <a:moveTo>
                    <a:pt x="5672" y="10694"/>
                  </a:moveTo>
                  <a:lnTo>
                    <a:pt x="1"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0" name="Google Shape;1100;p9"/>
            <p:cNvSpPr/>
            <p:nvPr/>
          </p:nvSpPr>
          <p:spPr>
            <a:xfrm>
              <a:off x="3048950" y="3997824"/>
              <a:ext cx="608577" cy="573706"/>
            </a:xfrm>
            <a:custGeom>
              <a:avLst/>
              <a:gdLst/>
              <a:ahLst/>
              <a:cxnLst/>
              <a:rect l="l" t="t" r="r" b="b"/>
              <a:pathLst>
                <a:path w="11344"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1" name="Google Shape;1101;p9"/>
            <p:cNvSpPr/>
            <p:nvPr/>
          </p:nvSpPr>
          <p:spPr>
            <a:xfrm>
              <a:off x="3658117" y="3997824"/>
              <a:ext cx="609221" cy="573706"/>
            </a:xfrm>
            <a:custGeom>
              <a:avLst/>
              <a:gdLst/>
              <a:ahLst/>
              <a:cxnLst/>
              <a:rect l="l" t="t" r="r" b="b"/>
              <a:pathLst>
                <a:path w="11356" h="10694" extrusionOk="0">
                  <a:moveTo>
                    <a:pt x="5684" y="10694"/>
                  </a:moveTo>
                  <a:lnTo>
                    <a:pt x="0" y="5342"/>
                  </a:lnTo>
                  <a:lnTo>
                    <a:pt x="5684"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2" name="Google Shape;1102;p9"/>
            <p:cNvSpPr/>
            <p:nvPr/>
          </p:nvSpPr>
          <p:spPr>
            <a:xfrm>
              <a:off x="4267875"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3" name="Google Shape;1103;p9"/>
            <p:cNvSpPr/>
            <p:nvPr/>
          </p:nvSpPr>
          <p:spPr>
            <a:xfrm>
              <a:off x="4878276" y="3997824"/>
              <a:ext cx="609221" cy="573706"/>
            </a:xfrm>
            <a:custGeom>
              <a:avLst/>
              <a:gdLst/>
              <a:ahLst/>
              <a:cxnLst/>
              <a:rect l="l" t="t" r="r" b="b"/>
              <a:pathLst>
                <a:path w="11356" h="10694" extrusionOk="0">
                  <a:moveTo>
                    <a:pt x="5673" y="10694"/>
                  </a:moveTo>
                  <a:lnTo>
                    <a:pt x="1" y="5342"/>
                  </a:lnTo>
                  <a:lnTo>
                    <a:pt x="5673"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4" name="Google Shape;1104;p9"/>
            <p:cNvSpPr/>
            <p:nvPr/>
          </p:nvSpPr>
          <p:spPr>
            <a:xfrm>
              <a:off x="5488087" y="3997824"/>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5" name="Google Shape;1105;p9"/>
            <p:cNvSpPr/>
            <p:nvPr/>
          </p:nvSpPr>
          <p:spPr>
            <a:xfrm>
              <a:off x="6097845" y="3997824"/>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6" name="Google Shape;1106;p9"/>
            <p:cNvSpPr/>
            <p:nvPr/>
          </p:nvSpPr>
          <p:spPr>
            <a:xfrm>
              <a:off x="6707066"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7" name="Google Shape;1107;p9"/>
            <p:cNvSpPr/>
            <p:nvPr/>
          </p:nvSpPr>
          <p:spPr>
            <a:xfrm>
              <a:off x="2" y="4568419"/>
              <a:ext cx="608631" cy="574940"/>
            </a:xfrm>
            <a:custGeom>
              <a:avLst/>
              <a:gdLst/>
              <a:ahLst/>
              <a:cxnLst/>
              <a:rect l="l" t="t" r="r" b="b"/>
              <a:pathLst>
                <a:path w="11345"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8" name="Google Shape;1108;p9"/>
            <p:cNvSpPr/>
            <p:nvPr/>
          </p:nvSpPr>
          <p:spPr>
            <a:xfrm>
              <a:off x="609169"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09" name="Google Shape;1109;p9"/>
            <p:cNvSpPr/>
            <p:nvPr/>
          </p:nvSpPr>
          <p:spPr>
            <a:xfrm>
              <a:off x="1218980"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0" name="Google Shape;1110;p9"/>
            <p:cNvSpPr/>
            <p:nvPr/>
          </p:nvSpPr>
          <p:spPr>
            <a:xfrm>
              <a:off x="1828738" y="4568419"/>
              <a:ext cx="608631" cy="574940"/>
            </a:xfrm>
            <a:custGeom>
              <a:avLst/>
              <a:gdLst/>
              <a:ahLst/>
              <a:cxnLst/>
              <a:rect l="l" t="t" r="r" b="b"/>
              <a:pathLst>
                <a:path w="11345" h="10717" extrusionOk="0">
                  <a:moveTo>
                    <a:pt x="5684" y="10717"/>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1" name="Google Shape;1111;p9"/>
            <p:cNvSpPr/>
            <p:nvPr/>
          </p:nvSpPr>
          <p:spPr>
            <a:xfrm>
              <a:off x="2439139" y="4568419"/>
              <a:ext cx="608631" cy="574940"/>
            </a:xfrm>
            <a:custGeom>
              <a:avLst/>
              <a:gdLst/>
              <a:ahLst/>
              <a:cxnLst/>
              <a:rect l="l" t="t" r="r" b="b"/>
              <a:pathLst>
                <a:path w="11345" h="10717" extrusionOk="0">
                  <a:moveTo>
                    <a:pt x="5672" y="10717"/>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2" name="Google Shape;1112;p9"/>
            <p:cNvSpPr/>
            <p:nvPr/>
          </p:nvSpPr>
          <p:spPr>
            <a:xfrm>
              <a:off x="3048950" y="4568419"/>
              <a:ext cx="608577" cy="574940"/>
            </a:xfrm>
            <a:custGeom>
              <a:avLst/>
              <a:gdLst/>
              <a:ahLst/>
              <a:cxnLst/>
              <a:rect l="l" t="t" r="r" b="b"/>
              <a:pathLst>
                <a:path w="11344"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3" name="Google Shape;1113;p9"/>
            <p:cNvSpPr/>
            <p:nvPr/>
          </p:nvSpPr>
          <p:spPr>
            <a:xfrm>
              <a:off x="3658117" y="4568419"/>
              <a:ext cx="609221" cy="574940"/>
            </a:xfrm>
            <a:custGeom>
              <a:avLst/>
              <a:gdLst/>
              <a:ahLst/>
              <a:cxnLst/>
              <a:rect l="l" t="t" r="r" b="b"/>
              <a:pathLst>
                <a:path w="11356" h="10717" extrusionOk="0">
                  <a:moveTo>
                    <a:pt x="5684" y="10717"/>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4" name="Google Shape;1114;p9"/>
            <p:cNvSpPr/>
            <p:nvPr/>
          </p:nvSpPr>
          <p:spPr>
            <a:xfrm>
              <a:off x="4267875"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5" name="Google Shape;1115;p9"/>
            <p:cNvSpPr/>
            <p:nvPr/>
          </p:nvSpPr>
          <p:spPr>
            <a:xfrm>
              <a:off x="4878276" y="4568419"/>
              <a:ext cx="609221" cy="574940"/>
            </a:xfrm>
            <a:custGeom>
              <a:avLst/>
              <a:gdLst/>
              <a:ahLst/>
              <a:cxnLst/>
              <a:rect l="l" t="t" r="r" b="b"/>
              <a:pathLst>
                <a:path w="11356" h="10717" extrusionOk="0">
                  <a:moveTo>
                    <a:pt x="5673" y="10717"/>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6" name="Google Shape;1116;p9"/>
            <p:cNvSpPr/>
            <p:nvPr/>
          </p:nvSpPr>
          <p:spPr>
            <a:xfrm>
              <a:off x="5488087" y="4568419"/>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7" name="Google Shape;1117;p9"/>
            <p:cNvSpPr/>
            <p:nvPr/>
          </p:nvSpPr>
          <p:spPr>
            <a:xfrm>
              <a:off x="6097845" y="4568419"/>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8" name="Google Shape;1118;p9"/>
            <p:cNvSpPr/>
            <p:nvPr/>
          </p:nvSpPr>
          <p:spPr>
            <a:xfrm>
              <a:off x="6707066"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19" name="Google Shape;1119;p9"/>
            <p:cNvSpPr/>
            <p:nvPr/>
          </p:nvSpPr>
          <p:spPr>
            <a:xfrm>
              <a:off x="7315512" y="-16"/>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0" name="Google Shape;1120;p9"/>
            <p:cNvSpPr/>
            <p:nvPr/>
          </p:nvSpPr>
          <p:spPr>
            <a:xfrm>
              <a:off x="7925270" y="-16"/>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1" name="Google Shape;1121;p9"/>
            <p:cNvSpPr/>
            <p:nvPr/>
          </p:nvSpPr>
          <p:spPr>
            <a:xfrm>
              <a:off x="8534491" y="-16"/>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2" name="Google Shape;1122;p9"/>
            <p:cNvSpPr/>
            <p:nvPr/>
          </p:nvSpPr>
          <p:spPr>
            <a:xfrm>
              <a:off x="7315512" y="571169"/>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3" name="Google Shape;1123;p9"/>
            <p:cNvSpPr/>
            <p:nvPr/>
          </p:nvSpPr>
          <p:spPr>
            <a:xfrm>
              <a:off x="7925270" y="571169"/>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4" name="Google Shape;1124;p9"/>
            <p:cNvSpPr/>
            <p:nvPr/>
          </p:nvSpPr>
          <p:spPr>
            <a:xfrm>
              <a:off x="8534491" y="571169"/>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5" name="Google Shape;1125;p9"/>
            <p:cNvSpPr/>
            <p:nvPr/>
          </p:nvSpPr>
          <p:spPr>
            <a:xfrm>
              <a:off x="7315512" y="1142407"/>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6" name="Google Shape;1126;p9"/>
            <p:cNvSpPr/>
            <p:nvPr/>
          </p:nvSpPr>
          <p:spPr>
            <a:xfrm>
              <a:off x="7925270" y="1142407"/>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7" name="Google Shape;1127;p9"/>
            <p:cNvSpPr/>
            <p:nvPr/>
          </p:nvSpPr>
          <p:spPr>
            <a:xfrm>
              <a:off x="8534491" y="1142407"/>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8" name="Google Shape;1128;p9"/>
            <p:cNvSpPr/>
            <p:nvPr/>
          </p:nvSpPr>
          <p:spPr>
            <a:xfrm>
              <a:off x="7315512" y="1713002"/>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29" name="Google Shape;1129;p9"/>
            <p:cNvSpPr/>
            <p:nvPr/>
          </p:nvSpPr>
          <p:spPr>
            <a:xfrm>
              <a:off x="7925270" y="1713002"/>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0" name="Google Shape;1130;p9"/>
            <p:cNvSpPr/>
            <p:nvPr/>
          </p:nvSpPr>
          <p:spPr>
            <a:xfrm>
              <a:off x="8534491" y="1713002"/>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1" name="Google Shape;1131;p9"/>
            <p:cNvSpPr/>
            <p:nvPr/>
          </p:nvSpPr>
          <p:spPr>
            <a:xfrm>
              <a:off x="7315512" y="2284241"/>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2" name="Google Shape;1132;p9"/>
            <p:cNvSpPr/>
            <p:nvPr/>
          </p:nvSpPr>
          <p:spPr>
            <a:xfrm>
              <a:off x="7925270" y="2284241"/>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3" name="Google Shape;1133;p9"/>
            <p:cNvSpPr/>
            <p:nvPr/>
          </p:nvSpPr>
          <p:spPr>
            <a:xfrm>
              <a:off x="8534491" y="2284241"/>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4" name="Google Shape;1134;p9"/>
            <p:cNvSpPr/>
            <p:nvPr/>
          </p:nvSpPr>
          <p:spPr>
            <a:xfrm>
              <a:off x="7315512" y="2856070"/>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5" name="Google Shape;1135;p9"/>
            <p:cNvSpPr/>
            <p:nvPr/>
          </p:nvSpPr>
          <p:spPr>
            <a:xfrm>
              <a:off x="7925270" y="2856070"/>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6" name="Google Shape;1136;p9"/>
            <p:cNvSpPr/>
            <p:nvPr/>
          </p:nvSpPr>
          <p:spPr>
            <a:xfrm>
              <a:off x="8534491" y="2856070"/>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7" name="Google Shape;1137;p9"/>
            <p:cNvSpPr/>
            <p:nvPr/>
          </p:nvSpPr>
          <p:spPr>
            <a:xfrm>
              <a:off x="7315512" y="3426664"/>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8" name="Google Shape;1138;p9"/>
            <p:cNvSpPr/>
            <p:nvPr/>
          </p:nvSpPr>
          <p:spPr>
            <a:xfrm>
              <a:off x="7925270" y="3426664"/>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39" name="Google Shape;1139;p9"/>
            <p:cNvSpPr/>
            <p:nvPr/>
          </p:nvSpPr>
          <p:spPr>
            <a:xfrm>
              <a:off x="8534491" y="3426664"/>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0" name="Google Shape;1140;p9"/>
            <p:cNvSpPr/>
            <p:nvPr/>
          </p:nvSpPr>
          <p:spPr>
            <a:xfrm>
              <a:off x="7315512" y="3997849"/>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1" name="Google Shape;1141;p9"/>
            <p:cNvSpPr/>
            <p:nvPr/>
          </p:nvSpPr>
          <p:spPr>
            <a:xfrm>
              <a:off x="7925270" y="3997849"/>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2" name="Google Shape;1142;p9"/>
            <p:cNvSpPr/>
            <p:nvPr/>
          </p:nvSpPr>
          <p:spPr>
            <a:xfrm>
              <a:off x="8534491" y="3997849"/>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3" name="Google Shape;1143;p9"/>
            <p:cNvSpPr/>
            <p:nvPr/>
          </p:nvSpPr>
          <p:spPr>
            <a:xfrm>
              <a:off x="7315512" y="4568444"/>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4" name="Google Shape;1144;p9"/>
            <p:cNvSpPr/>
            <p:nvPr/>
          </p:nvSpPr>
          <p:spPr>
            <a:xfrm>
              <a:off x="7925270" y="4568444"/>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45" name="Google Shape;1145;p9"/>
            <p:cNvSpPr/>
            <p:nvPr/>
          </p:nvSpPr>
          <p:spPr>
            <a:xfrm>
              <a:off x="8534491" y="4568444"/>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
        <p:nvSpPr>
          <p:cNvPr id="1146" name="Google Shape;1146;p9"/>
          <p:cNvSpPr txBox="1">
            <a:spLocks noGrp="1"/>
          </p:cNvSpPr>
          <p:nvPr>
            <p:ph type="body" idx="1"/>
          </p:nvPr>
        </p:nvSpPr>
        <p:spPr>
          <a:xfrm>
            <a:off x="1382100" y="2458650"/>
            <a:ext cx="5852100" cy="1371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Clr>
                <a:schemeClr val="dk1"/>
              </a:buClr>
              <a:buSzPts val="800"/>
              <a:buFont typeface="Open Sans"/>
              <a:buChar char="●"/>
              <a:defRPr sz="1600">
                <a:solidFill>
                  <a:schemeClr val="dk1"/>
                </a:solidFill>
              </a:defRPr>
            </a:lvl1pPr>
            <a:lvl2pPr marL="914400" lvl="1" indent="-279400">
              <a:spcBef>
                <a:spcPts val="0"/>
              </a:spcBef>
              <a:spcAft>
                <a:spcPts val="0"/>
              </a:spcAft>
              <a:buClr>
                <a:schemeClr val="dk1"/>
              </a:buClr>
              <a:buSzPts val="800"/>
              <a:buFont typeface="Open Sans"/>
              <a:buChar char="○"/>
              <a:defRPr>
                <a:solidFill>
                  <a:schemeClr val="dk1"/>
                </a:solidFill>
              </a:defRPr>
            </a:lvl2pPr>
            <a:lvl3pPr marL="1371600" lvl="2" indent="-279400">
              <a:spcBef>
                <a:spcPts val="0"/>
              </a:spcBef>
              <a:spcAft>
                <a:spcPts val="0"/>
              </a:spcAft>
              <a:buClr>
                <a:schemeClr val="dk1"/>
              </a:buClr>
              <a:buSzPts val="800"/>
              <a:buFont typeface="Open Sans"/>
              <a:buChar char="■"/>
              <a:defRPr>
                <a:solidFill>
                  <a:schemeClr val="dk1"/>
                </a:solidFill>
              </a:defRPr>
            </a:lvl3pPr>
            <a:lvl4pPr marL="1828800" lvl="3" indent="-279400">
              <a:spcBef>
                <a:spcPts val="0"/>
              </a:spcBef>
              <a:spcAft>
                <a:spcPts val="0"/>
              </a:spcAft>
              <a:buClr>
                <a:schemeClr val="dk1"/>
              </a:buClr>
              <a:buSzPts val="800"/>
              <a:buFont typeface="Open Sans"/>
              <a:buChar char="●"/>
              <a:defRPr>
                <a:solidFill>
                  <a:schemeClr val="dk1"/>
                </a:solidFill>
              </a:defRPr>
            </a:lvl4pPr>
            <a:lvl5pPr marL="2286000" lvl="4" indent="-304800">
              <a:spcBef>
                <a:spcPts val="0"/>
              </a:spcBef>
              <a:spcAft>
                <a:spcPts val="0"/>
              </a:spcAft>
              <a:buClr>
                <a:schemeClr val="dk1"/>
              </a:buClr>
              <a:buSzPts val="1200"/>
              <a:buFont typeface="Open Sans"/>
              <a:buChar char="○"/>
              <a:defRPr>
                <a:solidFill>
                  <a:schemeClr val="dk1"/>
                </a:solidFill>
              </a:defRPr>
            </a:lvl5pPr>
            <a:lvl6pPr marL="2743200" lvl="5" indent="-304800">
              <a:spcBef>
                <a:spcPts val="0"/>
              </a:spcBef>
              <a:spcAft>
                <a:spcPts val="0"/>
              </a:spcAft>
              <a:buClr>
                <a:schemeClr val="dk1"/>
              </a:buClr>
              <a:buSzPts val="1200"/>
              <a:buFont typeface="Open Sans"/>
              <a:buChar char="■"/>
              <a:defRPr>
                <a:solidFill>
                  <a:schemeClr val="dk1"/>
                </a:solidFill>
              </a:defRPr>
            </a:lvl6pPr>
            <a:lvl7pPr marL="3200400" lvl="6" indent="-273050">
              <a:spcBef>
                <a:spcPts val="0"/>
              </a:spcBef>
              <a:spcAft>
                <a:spcPts val="0"/>
              </a:spcAft>
              <a:buClr>
                <a:schemeClr val="dk1"/>
              </a:buClr>
              <a:buSzPts val="700"/>
              <a:buFont typeface="Open Sans"/>
              <a:buChar char="●"/>
              <a:defRPr>
                <a:solidFill>
                  <a:schemeClr val="dk1"/>
                </a:solidFill>
              </a:defRPr>
            </a:lvl7pPr>
            <a:lvl8pPr marL="3657600" lvl="7" indent="-273050">
              <a:spcBef>
                <a:spcPts val="0"/>
              </a:spcBef>
              <a:spcAft>
                <a:spcPts val="0"/>
              </a:spcAft>
              <a:buClr>
                <a:schemeClr val="dk1"/>
              </a:buClr>
              <a:buSzPts val="700"/>
              <a:buFont typeface="Open Sans"/>
              <a:buChar char="○"/>
              <a:defRPr>
                <a:solidFill>
                  <a:schemeClr val="dk1"/>
                </a:solidFill>
              </a:defRPr>
            </a:lvl8pPr>
            <a:lvl9pPr marL="4114800" lvl="8" indent="-266700">
              <a:spcBef>
                <a:spcPts val="0"/>
              </a:spcBef>
              <a:spcAft>
                <a:spcPts val="0"/>
              </a:spcAft>
              <a:buClr>
                <a:schemeClr val="dk1"/>
              </a:buClr>
              <a:buSzPts val="600"/>
              <a:buFont typeface="Open Sans"/>
              <a:buChar char="■"/>
              <a:defRPr>
                <a:solidFill>
                  <a:schemeClr val="dk1"/>
                </a:solidFill>
              </a:defRPr>
            </a:lvl9pPr>
          </a:lstStyle>
          <a:p>
            <a:endParaRPr/>
          </a:p>
        </p:txBody>
      </p:sp>
      <p:sp>
        <p:nvSpPr>
          <p:cNvPr id="1147" name="Google Shape;1147;p9"/>
          <p:cNvSpPr txBox="1">
            <a:spLocks noGrp="1"/>
          </p:cNvSpPr>
          <p:nvPr>
            <p:ph type="title"/>
          </p:nvPr>
        </p:nvSpPr>
        <p:spPr>
          <a:xfrm>
            <a:off x="1382100" y="1017725"/>
            <a:ext cx="5852100" cy="13716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None/>
              <a:defRPr sz="40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grpSp>
        <p:nvGrpSpPr>
          <p:cNvPr id="1148" name="Google Shape;1148;p9"/>
          <p:cNvGrpSpPr/>
          <p:nvPr/>
        </p:nvGrpSpPr>
        <p:grpSpPr>
          <a:xfrm flipH="1">
            <a:off x="444125" y="478875"/>
            <a:ext cx="8255750" cy="4125125"/>
            <a:chOff x="444125" y="478875"/>
            <a:chExt cx="8255750" cy="4125125"/>
          </a:xfrm>
        </p:grpSpPr>
        <p:cxnSp>
          <p:nvCxnSpPr>
            <p:cNvPr id="1149" name="Google Shape;1149;p9"/>
            <p:cNvCxnSpPr/>
            <p:nvPr/>
          </p:nvCxnSpPr>
          <p:spPr>
            <a:xfrm rot="10800000">
              <a:off x="444125" y="478875"/>
              <a:ext cx="0" cy="3005700"/>
            </a:xfrm>
            <a:prstGeom prst="straightConnector1">
              <a:avLst/>
            </a:prstGeom>
            <a:noFill/>
            <a:ln w="9525" cap="flat" cmpd="sng">
              <a:solidFill>
                <a:schemeClr val="dk2"/>
              </a:solidFill>
              <a:prstDash val="solid"/>
              <a:round/>
              <a:headEnd type="none" w="med" len="med"/>
              <a:tailEnd type="none" w="med" len="med"/>
            </a:ln>
          </p:spPr>
        </p:cxnSp>
        <p:cxnSp>
          <p:nvCxnSpPr>
            <p:cNvPr id="1150" name="Google Shape;1150;p9"/>
            <p:cNvCxnSpPr/>
            <p:nvPr/>
          </p:nvCxnSpPr>
          <p:spPr>
            <a:xfrm rot="10800000">
              <a:off x="8699875" y="3569300"/>
              <a:ext cx="0" cy="10347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29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10">
    <p:bg>
      <p:bgPr>
        <a:gradFill>
          <a:gsLst>
            <a:gs pos="0">
              <a:schemeClr val="accent1"/>
            </a:gs>
            <a:gs pos="100000">
              <a:schemeClr val="lt1"/>
            </a:gs>
          </a:gsLst>
          <a:path path="circle">
            <a:fillToRect l="50000" t="50000" r="50000" b="50000"/>
          </a:path>
          <a:tileRect/>
        </a:gradFill>
        <a:effectLst/>
      </p:bgPr>
    </p:bg>
    <p:spTree>
      <p:nvGrpSpPr>
        <p:cNvPr id="1" name="Shape 4500"/>
        <p:cNvGrpSpPr/>
        <p:nvPr/>
      </p:nvGrpSpPr>
      <p:grpSpPr>
        <a:xfrm>
          <a:off x="0" y="0"/>
          <a:ext cx="0" cy="0"/>
          <a:chOff x="0" y="0"/>
          <a:chExt cx="0" cy="0"/>
        </a:xfrm>
      </p:grpSpPr>
      <p:grpSp>
        <p:nvGrpSpPr>
          <p:cNvPr id="4501" name="Google Shape;4501;p35"/>
          <p:cNvGrpSpPr/>
          <p:nvPr/>
        </p:nvGrpSpPr>
        <p:grpSpPr>
          <a:xfrm>
            <a:off x="2" y="46"/>
            <a:ext cx="9143710" cy="5143425"/>
            <a:chOff x="2" y="-41"/>
            <a:chExt cx="9143710" cy="5143425"/>
          </a:xfrm>
        </p:grpSpPr>
        <p:sp>
          <p:nvSpPr>
            <p:cNvPr id="4502" name="Google Shape;4502;p35"/>
            <p:cNvSpPr/>
            <p:nvPr/>
          </p:nvSpPr>
          <p:spPr>
            <a:xfrm>
              <a:off x="2" y="-41"/>
              <a:ext cx="608631" cy="574350"/>
            </a:xfrm>
            <a:custGeom>
              <a:avLst/>
              <a:gdLst/>
              <a:ahLst/>
              <a:cxnLst/>
              <a:rect l="l" t="t" r="r" b="b"/>
              <a:pathLst>
                <a:path w="11345"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3" name="Google Shape;4503;p35"/>
            <p:cNvSpPr/>
            <p:nvPr/>
          </p:nvSpPr>
          <p:spPr>
            <a:xfrm>
              <a:off x="609169"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4" name="Google Shape;4504;p35"/>
            <p:cNvSpPr/>
            <p:nvPr/>
          </p:nvSpPr>
          <p:spPr>
            <a:xfrm>
              <a:off x="1218980"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5" name="Google Shape;4505;p35"/>
            <p:cNvSpPr/>
            <p:nvPr/>
          </p:nvSpPr>
          <p:spPr>
            <a:xfrm>
              <a:off x="1828738" y="-41"/>
              <a:ext cx="608631" cy="574350"/>
            </a:xfrm>
            <a:custGeom>
              <a:avLst/>
              <a:gdLst/>
              <a:ahLst/>
              <a:cxnLst/>
              <a:rect l="l" t="t" r="r" b="b"/>
              <a:pathLst>
                <a:path w="11345" h="10706" extrusionOk="0">
                  <a:moveTo>
                    <a:pt x="5684" y="10705"/>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6" name="Google Shape;4506;p35"/>
            <p:cNvSpPr/>
            <p:nvPr/>
          </p:nvSpPr>
          <p:spPr>
            <a:xfrm>
              <a:off x="2439139" y="-41"/>
              <a:ext cx="608631" cy="574350"/>
            </a:xfrm>
            <a:custGeom>
              <a:avLst/>
              <a:gdLst/>
              <a:ahLst/>
              <a:cxnLst/>
              <a:rect l="l" t="t" r="r" b="b"/>
              <a:pathLst>
                <a:path w="11345" h="10706" extrusionOk="0">
                  <a:moveTo>
                    <a:pt x="5672" y="10705"/>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7" name="Google Shape;4507;p35"/>
            <p:cNvSpPr/>
            <p:nvPr/>
          </p:nvSpPr>
          <p:spPr>
            <a:xfrm>
              <a:off x="3048950" y="-41"/>
              <a:ext cx="608577" cy="574350"/>
            </a:xfrm>
            <a:custGeom>
              <a:avLst/>
              <a:gdLst/>
              <a:ahLst/>
              <a:cxnLst/>
              <a:rect l="l" t="t" r="r" b="b"/>
              <a:pathLst>
                <a:path w="11344"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8" name="Google Shape;4508;p35"/>
            <p:cNvSpPr/>
            <p:nvPr/>
          </p:nvSpPr>
          <p:spPr>
            <a:xfrm>
              <a:off x="3658117" y="-41"/>
              <a:ext cx="609221" cy="574350"/>
            </a:xfrm>
            <a:custGeom>
              <a:avLst/>
              <a:gdLst/>
              <a:ahLst/>
              <a:cxnLst/>
              <a:rect l="l" t="t" r="r" b="b"/>
              <a:pathLst>
                <a:path w="11356" h="10706" extrusionOk="0">
                  <a:moveTo>
                    <a:pt x="5684" y="10705"/>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09" name="Google Shape;4509;p35"/>
            <p:cNvSpPr/>
            <p:nvPr/>
          </p:nvSpPr>
          <p:spPr>
            <a:xfrm>
              <a:off x="4267875"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0" name="Google Shape;4510;p35"/>
            <p:cNvSpPr/>
            <p:nvPr/>
          </p:nvSpPr>
          <p:spPr>
            <a:xfrm>
              <a:off x="4878276" y="-41"/>
              <a:ext cx="609221" cy="574350"/>
            </a:xfrm>
            <a:custGeom>
              <a:avLst/>
              <a:gdLst/>
              <a:ahLst/>
              <a:cxnLst/>
              <a:rect l="l" t="t" r="r" b="b"/>
              <a:pathLst>
                <a:path w="11356" h="10706" extrusionOk="0">
                  <a:moveTo>
                    <a:pt x="5673" y="10705"/>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1" name="Google Shape;4511;p35"/>
            <p:cNvSpPr/>
            <p:nvPr/>
          </p:nvSpPr>
          <p:spPr>
            <a:xfrm>
              <a:off x="5488087" y="-41"/>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2" name="Google Shape;4512;p35"/>
            <p:cNvSpPr/>
            <p:nvPr/>
          </p:nvSpPr>
          <p:spPr>
            <a:xfrm>
              <a:off x="6097845" y="-41"/>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3" name="Google Shape;4513;p35"/>
            <p:cNvSpPr/>
            <p:nvPr/>
          </p:nvSpPr>
          <p:spPr>
            <a:xfrm>
              <a:off x="6707066"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4" name="Google Shape;4514;p35"/>
            <p:cNvSpPr/>
            <p:nvPr/>
          </p:nvSpPr>
          <p:spPr>
            <a:xfrm>
              <a:off x="2" y="571144"/>
              <a:ext cx="608631" cy="574350"/>
            </a:xfrm>
            <a:custGeom>
              <a:avLst/>
              <a:gdLst/>
              <a:ahLst/>
              <a:cxnLst/>
              <a:rect l="l" t="t" r="r" b="b"/>
              <a:pathLst>
                <a:path w="11345"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5" name="Google Shape;4515;p35"/>
            <p:cNvSpPr/>
            <p:nvPr/>
          </p:nvSpPr>
          <p:spPr>
            <a:xfrm>
              <a:off x="609169"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6" name="Google Shape;4516;p35"/>
            <p:cNvSpPr/>
            <p:nvPr/>
          </p:nvSpPr>
          <p:spPr>
            <a:xfrm>
              <a:off x="1218980"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7" name="Google Shape;4517;p35"/>
            <p:cNvSpPr/>
            <p:nvPr/>
          </p:nvSpPr>
          <p:spPr>
            <a:xfrm>
              <a:off x="1828738" y="571144"/>
              <a:ext cx="608631" cy="574350"/>
            </a:xfrm>
            <a:custGeom>
              <a:avLst/>
              <a:gdLst/>
              <a:ahLst/>
              <a:cxnLst/>
              <a:rect l="l" t="t" r="r" b="b"/>
              <a:pathLst>
                <a:path w="11345" h="10706" extrusionOk="0">
                  <a:moveTo>
                    <a:pt x="5684" y="10706"/>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8" name="Google Shape;4518;p35"/>
            <p:cNvSpPr/>
            <p:nvPr/>
          </p:nvSpPr>
          <p:spPr>
            <a:xfrm>
              <a:off x="2439139" y="571144"/>
              <a:ext cx="608631" cy="574350"/>
            </a:xfrm>
            <a:custGeom>
              <a:avLst/>
              <a:gdLst/>
              <a:ahLst/>
              <a:cxnLst/>
              <a:rect l="l" t="t" r="r" b="b"/>
              <a:pathLst>
                <a:path w="11345" h="10706" extrusionOk="0">
                  <a:moveTo>
                    <a:pt x="5672" y="10706"/>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19" name="Google Shape;4519;p35"/>
            <p:cNvSpPr/>
            <p:nvPr/>
          </p:nvSpPr>
          <p:spPr>
            <a:xfrm>
              <a:off x="3048950" y="571144"/>
              <a:ext cx="608577" cy="574350"/>
            </a:xfrm>
            <a:custGeom>
              <a:avLst/>
              <a:gdLst/>
              <a:ahLst/>
              <a:cxnLst/>
              <a:rect l="l" t="t" r="r" b="b"/>
              <a:pathLst>
                <a:path w="11344"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0" name="Google Shape;4520;p35"/>
            <p:cNvSpPr/>
            <p:nvPr/>
          </p:nvSpPr>
          <p:spPr>
            <a:xfrm>
              <a:off x="3658117" y="571144"/>
              <a:ext cx="609221" cy="574350"/>
            </a:xfrm>
            <a:custGeom>
              <a:avLst/>
              <a:gdLst/>
              <a:ahLst/>
              <a:cxnLst/>
              <a:rect l="l" t="t" r="r" b="b"/>
              <a:pathLst>
                <a:path w="11356" h="10706" extrusionOk="0">
                  <a:moveTo>
                    <a:pt x="5684" y="10706"/>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1" name="Google Shape;4521;p35"/>
            <p:cNvSpPr/>
            <p:nvPr/>
          </p:nvSpPr>
          <p:spPr>
            <a:xfrm>
              <a:off x="4267875"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2" name="Google Shape;4522;p35"/>
            <p:cNvSpPr/>
            <p:nvPr/>
          </p:nvSpPr>
          <p:spPr>
            <a:xfrm>
              <a:off x="4878276" y="571144"/>
              <a:ext cx="609221" cy="574350"/>
            </a:xfrm>
            <a:custGeom>
              <a:avLst/>
              <a:gdLst/>
              <a:ahLst/>
              <a:cxnLst/>
              <a:rect l="l" t="t" r="r" b="b"/>
              <a:pathLst>
                <a:path w="11356" h="10706" extrusionOk="0">
                  <a:moveTo>
                    <a:pt x="5673" y="10706"/>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3" name="Google Shape;4523;p35"/>
            <p:cNvSpPr/>
            <p:nvPr/>
          </p:nvSpPr>
          <p:spPr>
            <a:xfrm>
              <a:off x="5488087" y="571144"/>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4" name="Google Shape;4524;p35"/>
            <p:cNvSpPr/>
            <p:nvPr/>
          </p:nvSpPr>
          <p:spPr>
            <a:xfrm>
              <a:off x="6097845" y="571144"/>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5" name="Google Shape;4525;p35"/>
            <p:cNvSpPr/>
            <p:nvPr/>
          </p:nvSpPr>
          <p:spPr>
            <a:xfrm>
              <a:off x="6707066"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6" name="Google Shape;4526;p35"/>
            <p:cNvSpPr/>
            <p:nvPr/>
          </p:nvSpPr>
          <p:spPr>
            <a:xfrm>
              <a:off x="2" y="1142382"/>
              <a:ext cx="608631" cy="573706"/>
            </a:xfrm>
            <a:custGeom>
              <a:avLst/>
              <a:gdLst/>
              <a:ahLst/>
              <a:cxnLst/>
              <a:rect l="l" t="t" r="r" b="b"/>
              <a:pathLst>
                <a:path w="11345"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7" name="Google Shape;4527;p35"/>
            <p:cNvSpPr/>
            <p:nvPr/>
          </p:nvSpPr>
          <p:spPr>
            <a:xfrm>
              <a:off x="609169"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8" name="Google Shape;4528;p35"/>
            <p:cNvSpPr/>
            <p:nvPr/>
          </p:nvSpPr>
          <p:spPr>
            <a:xfrm>
              <a:off x="1218980"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29" name="Google Shape;4529;p35"/>
            <p:cNvSpPr/>
            <p:nvPr/>
          </p:nvSpPr>
          <p:spPr>
            <a:xfrm>
              <a:off x="1828738" y="1142382"/>
              <a:ext cx="608631" cy="573706"/>
            </a:xfrm>
            <a:custGeom>
              <a:avLst/>
              <a:gdLst/>
              <a:ahLst/>
              <a:cxnLst/>
              <a:rect l="l" t="t" r="r" b="b"/>
              <a:pathLst>
                <a:path w="11345" h="10694" extrusionOk="0">
                  <a:moveTo>
                    <a:pt x="5684" y="10694"/>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0" name="Google Shape;4530;p35"/>
            <p:cNvSpPr/>
            <p:nvPr/>
          </p:nvSpPr>
          <p:spPr>
            <a:xfrm>
              <a:off x="2439139" y="1142382"/>
              <a:ext cx="608631" cy="573706"/>
            </a:xfrm>
            <a:custGeom>
              <a:avLst/>
              <a:gdLst/>
              <a:ahLst/>
              <a:cxnLst/>
              <a:rect l="l" t="t" r="r" b="b"/>
              <a:pathLst>
                <a:path w="11345" h="10694" extrusionOk="0">
                  <a:moveTo>
                    <a:pt x="5672" y="10694"/>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1" name="Google Shape;4531;p35"/>
            <p:cNvSpPr/>
            <p:nvPr/>
          </p:nvSpPr>
          <p:spPr>
            <a:xfrm>
              <a:off x="3048950" y="1142382"/>
              <a:ext cx="608577" cy="573706"/>
            </a:xfrm>
            <a:custGeom>
              <a:avLst/>
              <a:gdLst/>
              <a:ahLst/>
              <a:cxnLst/>
              <a:rect l="l" t="t" r="r" b="b"/>
              <a:pathLst>
                <a:path w="11344"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2" name="Google Shape;4532;p35"/>
            <p:cNvSpPr/>
            <p:nvPr/>
          </p:nvSpPr>
          <p:spPr>
            <a:xfrm>
              <a:off x="3658117" y="1142382"/>
              <a:ext cx="609221" cy="573706"/>
            </a:xfrm>
            <a:custGeom>
              <a:avLst/>
              <a:gdLst/>
              <a:ahLst/>
              <a:cxnLst/>
              <a:rect l="l" t="t" r="r" b="b"/>
              <a:pathLst>
                <a:path w="11356" h="10694" extrusionOk="0">
                  <a:moveTo>
                    <a:pt x="5684" y="10694"/>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3" name="Google Shape;4533;p35"/>
            <p:cNvSpPr/>
            <p:nvPr/>
          </p:nvSpPr>
          <p:spPr>
            <a:xfrm>
              <a:off x="4267875"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4" name="Google Shape;4534;p35"/>
            <p:cNvSpPr/>
            <p:nvPr/>
          </p:nvSpPr>
          <p:spPr>
            <a:xfrm>
              <a:off x="4878276" y="1142382"/>
              <a:ext cx="609221" cy="573706"/>
            </a:xfrm>
            <a:custGeom>
              <a:avLst/>
              <a:gdLst/>
              <a:ahLst/>
              <a:cxnLst/>
              <a:rect l="l" t="t" r="r" b="b"/>
              <a:pathLst>
                <a:path w="11356" h="10694" extrusionOk="0">
                  <a:moveTo>
                    <a:pt x="5673" y="10694"/>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5" name="Google Shape;4535;p35"/>
            <p:cNvSpPr/>
            <p:nvPr/>
          </p:nvSpPr>
          <p:spPr>
            <a:xfrm>
              <a:off x="5488087" y="1142382"/>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6" name="Google Shape;4536;p35"/>
            <p:cNvSpPr/>
            <p:nvPr/>
          </p:nvSpPr>
          <p:spPr>
            <a:xfrm>
              <a:off x="6097845" y="1142382"/>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7" name="Google Shape;4537;p35"/>
            <p:cNvSpPr/>
            <p:nvPr/>
          </p:nvSpPr>
          <p:spPr>
            <a:xfrm>
              <a:off x="6707066"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8" name="Google Shape;4538;p35"/>
            <p:cNvSpPr/>
            <p:nvPr/>
          </p:nvSpPr>
          <p:spPr>
            <a:xfrm>
              <a:off x="2" y="1712977"/>
              <a:ext cx="608631" cy="574350"/>
            </a:xfrm>
            <a:custGeom>
              <a:avLst/>
              <a:gdLst/>
              <a:ahLst/>
              <a:cxnLst/>
              <a:rect l="l" t="t" r="r" b="b"/>
              <a:pathLst>
                <a:path w="11345"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39" name="Google Shape;4539;p35"/>
            <p:cNvSpPr/>
            <p:nvPr/>
          </p:nvSpPr>
          <p:spPr>
            <a:xfrm>
              <a:off x="609169"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0" name="Google Shape;4540;p35"/>
            <p:cNvSpPr/>
            <p:nvPr/>
          </p:nvSpPr>
          <p:spPr>
            <a:xfrm>
              <a:off x="1218980"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1" name="Google Shape;4541;p35"/>
            <p:cNvSpPr/>
            <p:nvPr/>
          </p:nvSpPr>
          <p:spPr>
            <a:xfrm>
              <a:off x="1828738" y="1712977"/>
              <a:ext cx="608631" cy="574350"/>
            </a:xfrm>
            <a:custGeom>
              <a:avLst/>
              <a:gdLst/>
              <a:ahLst/>
              <a:cxnLst/>
              <a:rect l="l" t="t" r="r" b="b"/>
              <a:pathLst>
                <a:path w="11345" h="10706" extrusionOk="0">
                  <a:moveTo>
                    <a:pt x="5684" y="10705"/>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2" name="Google Shape;4542;p35"/>
            <p:cNvSpPr/>
            <p:nvPr/>
          </p:nvSpPr>
          <p:spPr>
            <a:xfrm>
              <a:off x="2439139" y="1712977"/>
              <a:ext cx="608631" cy="574350"/>
            </a:xfrm>
            <a:custGeom>
              <a:avLst/>
              <a:gdLst/>
              <a:ahLst/>
              <a:cxnLst/>
              <a:rect l="l" t="t" r="r" b="b"/>
              <a:pathLst>
                <a:path w="11345" h="10706" extrusionOk="0">
                  <a:moveTo>
                    <a:pt x="5672" y="10705"/>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3" name="Google Shape;4543;p35"/>
            <p:cNvSpPr/>
            <p:nvPr/>
          </p:nvSpPr>
          <p:spPr>
            <a:xfrm>
              <a:off x="3048950" y="1712977"/>
              <a:ext cx="608577" cy="574350"/>
            </a:xfrm>
            <a:custGeom>
              <a:avLst/>
              <a:gdLst/>
              <a:ahLst/>
              <a:cxnLst/>
              <a:rect l="l" t="t" r="r" b="b"/>
              <a:pathLst>
                <a:path w="11344"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4" name="Google Shape;4544;p35"/>
            <p:cNvSpPr/>
            <p:nvPr/>
          </p:nvSpPr>
          <p:spPr>
            <a:xfrm>
              <a:off x="3658117" y="1712977"/>
              <a:ext cx="609221" cy="574350"/>
            </a:xfrm>
            <a:custGeom>
              <a:avLst/>
              <a:gdLst/>
              <a:ahLst/>
              <a:cxnLst/>
              <a:rect l="l" t="t" r="r" b="b"/>
              <a:pathLst>
                <a:path w="11356" h="10706" extrusionOk="0">
                  <a:moveTo>
                    <a:pt x="5684" y="10705"/>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5" name="Google Shape;4545;p35"/>
            <p:cNvSpPr/>
            <p:nvPr/>
          </p:nvSpPr>
          <p:spPr>
            <a:xfrm>
              <a:off x="4267875"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6" name="Google Shape;4546;p35"/>
            <p:cNvSpPr/>
            <p:nvPr/>
          </p:nvSpPr>
          <p:spPr>
            <a:xfrm>
              <a:off x="4878276" y="1712977"/>
              <a:ext cx="609221" cy="574350"/>
            </a:xfrm>
            <a:custGeom>
              <a:avLst/>
              <a:gdLst/>
              <a:ahLst/>
              <a:cxnLst/>
              <a:rect l="l" t="t" r="r" b="b"/>
              <a:pathLst>
                <a:path w="11356" h="10706" extrusionOk="0">
                  <a:moveTo>
                    <a:pt x="5673" y="10705"/>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7" name="Google Shape;4547;p35"/>
            <p:cNvSpPr/>
            <p:nvPr/>
          </p:nvSpPr>
          <p:spPr>
            <a:xfrm>
              <a:off x="5488087" y="1712977"/>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8" name="Google Shape;4548;p35"/>
            <p:cNvSpPr/>
            <p:nvPr/>
          </p:nvSpPr>
          <p:spPr>
            <a:xfrm>
              <a:off x="6097845" y="1712977"/>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49" name="Google Shape;4549;p35"/>
            <p:cNvSpPr/>
            <p:nvPr/>
          </p:nvSpPr>
          <p:spPr>
            <a:xfrm>
              <a:off x="6707066"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0" name="Google Shape;4550;p35"/>
            <p:cNvSpPr/>
            <p:nvPr/>
          </p:nvSpPr>
          <p:spPr>
            <a:xfrm>
              <a:off x="2" y="2284216"/>
              <a:ext cx="608631" cy="574940"/>
            </a:xfrm>
            <a:custGeom>
              <a:avLst/>
              <a:gdLst/>
              <a:ahLst/>
              <a:cxnLst/>
              <a:rect l="l" t="t" r="r" b="b"/>
              <a:pathLst>
                <a:path w="11345"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1" name="Google Shape;4551;p35"/>
            <p:cNvSpPr/>
            <p:nvPr/>
          </p:nvSpPr>
          <p:spPr>
            <a:xfrm>
              <a:off x="609169"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2" name="Google Shape;4552;p35"/>
            <p:cNvSpPr/>
            <p:nvPr/>
          </p:nvSpPr>
          <p:spPr>
            <a:xfrm>
              <a:off x="1218980"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3" name="Google Shape;4553;p35"/>
            <p:cNvSpPr/>
            <p:nvPr/>
          </p:nvSpPr>
          <p:spPr>
            <a:xfrm>
              <a:off x="1828738" y="2284216"/>
              <a:ext cx="608631" cy="574940"/>
            </a:xfrm>
            <a:custGeom>
              <a:avLst/>
              <a:gdLst/>
              <a:ahLst/>
              <a:cxnLst/>
              <a:rect l="l" t="t" r="r" b="b"/>
              <a:pathLst>
                <a:path w="11345" h="10717" extrusionOk="0">
                  <a:moveTo>
                    <a:pt x="5684" y="10716"/>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4" name="Google Shape;4554;p35"/>
            <p:cNvSpPr/>
            <p:nvPr/>
          </p:nvSpPr>
          <p:spPr>
            <a:xfrm>
              <a:off x="2439139" y="2284216"/>
              <a:ext cx="608631" cy="574940"/>
            </a:xfrm>
            <a:custGeom>
              <a:avLst/>
              <a:gdLst/>
              <a:ahLst/>
              <a:cxnLst/>
              <a:rect l="l" t="t" r="r" b="b"/>
              <a:pathLst>
                <a:path w="11345" h="10717" extrusionOk="0">
                  <a:moveTo>
                    <a:pt x="5672" y="10716"/>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5" name="Google Shape;4555;p35"/>
            <p:cNvSpPr/>
            <p:nvPr/>
          </p:nvSpPr>
          <p:spPr>
            <a:xfrm>
              <a:off x="3048950" y="2284216"/>
              <a:ext cx="608577" cy="574940"/>
            </a:xfrm>
            <a:custGeom>
              <a:avLst/>
              <a:gdLst/>
              <a:ahLst/>
              <a:cxnLst/>
              <a:rect l="l" t="t" r="r" b="b"/>
              <a:pathLst>
                <a:path w="11344"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6" name="Google Shape;4556;p35"/>
            <p:cNvSpPr/>
            <p:nvPr/>
          </p:nvSpPr>
          <p:spPr>
            <a:xfrm>
              <a:off x="3658117" y="2284216"/>
              <a:ext cx="609221" cy="574940"/>
            </a:xfrm>
            <a:custGeom>
              <a:avLst/>
              <a:gdLst/>
              <a:ahLst/>
              <a:cxnLst/>
              <a:rect l="l" t="t" r="r" b="b"/>
              <a:pathLst>
                <a:path w="11356" h="10717" extrusionOk="0">
                  <a:moveTo>
                    <a:pt x="5684" y="10716"/>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7" name="Google Shape;4557;p35"/>
            <p:cNvSpPr/>
            <p:nvPr/>
          </p:nvSpPr>
          <p:spPr>
            <a:xfrm>
              <a:off x="4267875"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8" name="Google Shape;4558;p35"/>
            <p:cNvSpPr/>
            <p:nvPr/>
          </p:nvSpPr>
          <p:spPr>
            <a:xfrm>
              <a:off x="4878276" y="2284216"/>
              <a:ext cx="609221" cy="574940"/>
            </a:xfrm>
            <a:custGeom>
              <a:avLst/>
              <a:gdLst/>
              <a:ahLst/>
              <a:cxnLst/>
              <a:rect l="l" t="t" r="r" b="b"/>
              <a:pathLst>
                <a:path w="11356" h="10717" extrusionOk="0">
                  <a:moveTo>
                    <a:pt x="5673" y="10716"/>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59" name="Google Shape;4559;p35"/>
            <p:cNvSpPr/>
            <p:nvPr/>
          </p:nvSpPr>
          <p:spPr>
            <a:xfrm>
              <a:off x="5488087" y="2284216"/>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0" name="Google Shape;4560;p35"/>
            <p:cNvSpPr/>
            <p:nvPr/>
          </p:nvSpPr>
          <p:spPr>
            <a:xfrm>
              <a:off x="6097845" y="2284216"/>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1" name="Google Shape;4561;p35"/>
            <p:cNvSpPr/>
            <p:nvPr/>
          </p:nvSpPr>
          <p:spPr>
            <a:xfrm>
              <a:off x="6707066"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2" name="Google Shape;4562;p35"/>
            <p:cNvSpPr/>
            <p:nvPr/>
          </p:nvSpPr>
          <p:spPr>
            <a:xfrm>
              <a:off x="2" y="2856045"/>
              <a:ext cx="608631" cy="573706"/>
            </a:xfrm>
            <a:custGeom>
              <a:avLst/>
              <a:gdLst/>
              <a:ahLst/>
              <a:cxnLst/>
              <a:rect l="l" t="t" r="r" b="b"/>
              <a:pathLst>
                <a:path w="11345"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3" name="Google Shape;4563;p35"/>
            <p:cNvSpPr/>
            <p:nvPr/>
          </p:nvSpPr>
          <p:spPr>
            <a:xfrm>
              <a:off x="609169"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4" name="Google Shape;4564;p35"/>
            <p:cNvSpPr/>
            <p:nvPr/>
          </p:nvSpPr>
          <p:spPr>
            <a:xfrm>
              <a:off x="1218980"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5" name="Google Shape;4565;p35"/>
            <p:cNvSpPr/>
            <p:nvPr/>
          </p:nvSpPr>
          <p:spPr>
            <a:xfrm>
              <a:off x="1828738" y="2856045"/>
              <a:ext cx="608631" cy="573706"/>
            </a:xfrm>
            <a:custGeom>
              <a:avLst/>
              <a:gdLst/>
              <a:ahLst/>
              <a:cxnLst/>
              <a:rect l="l" t="t" r="r" b="b"/>
              <a:pathLst>
                <a:path w="11345" h="10694" extrusionOk="0">
                  <a:moveTo>
                    <a:pt x="5684" y="10693"/>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6" name="Google Shape;4566;p35"/>
            <p:cNvSpPr/>
            <p:nvPr/>
          </p:nvSpPr>
          <p:spPr>
            <a:xfrm>
              <a:off x="2439139" y="2856045"/>
              <a:ext cx="608631" cy="573706"/>
            </a:xfrm>
            <a:custGeom>
              <a:avLst/>
              <a:gdLst/>
              <a:ahLst/>
              <a:cxnLst/>
              <a:rect l="l" t="t" r="r" b="b"/>
              <a:pathLst>
                <a:path w="11345" h="10694" extrusionOk="0">
                  <a:moveTo>
                    <a:pt x="5672" y="10693"/>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7" name="Google Shape;4567;p35"/>
            <p:cNvSpPr/>
            <p:nvPr/>
          </p:nvSpPr>
          <p:spPr>
            <a:xfrm>
              <a:off x="3048950" y="2856045"/>
              <a:ext cx="608577" cy="573706"/>
            </a:xfrm>
            <a:custGeom>
              <a:avLst/>
              <a:gdLst/>
              <a:ahLst/>
              <a:cxnLst/>
              <a:rect l="l" t="t" r="r" b="b"/>
              <a:pathLst>
                <a:path w="11344"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8" name="Google Shape;4568;p35"/>
            <p:cNvSpPr/>
            <p:nvPr/>
          </p:nvSpPr>
          <p:spPr>
            <a:xfrm>
              <a:off x="3658117" y="2856045"/>
              <a:ext cx="609221" cy="573706"/>
            </a:xfrm>
            <a:custGeom>
              <a:avLst/>
              <a:gdLst/>
              <a:ahLst/>
              <a:cxnLst/>
              <a:rect l="l" t="t" r="r" b="b"/>
              <a:pathLst>
                <a:path w="11356" h="10694" extrusionOk="0">
                  <a:moveTo>
                    <a:pt x="5684" y="10693"/>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69" name="Google Shape;4569;p35"/>
            <p:cNvSpPr/>
            <p:nvPr/>
          </p:nvSpPr>
          <p:spPr>
            <a:xfrm>
              <a:off x="4267875"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0" name="Google Shape;4570;p35"/>
            <p:cNvSpPr/>
            <p:nvPr/>
          </p:nvSpPr>
          <p:spPr>
            <a:xfrm>
              <a:off x="4878276" y="2856045"/>
              <a:ext cx="609221" cy="573706"/>
            </a:xfrm>
            <a:custGeom>
              <a:avLst/>
              <a:gdLst/>
              <a:ahLst/>
              <a:cxnLst/>
              <a:rect l="l" t="t" r="r" b="b"/>
              <a:pathLst>
                <a:path w="11356" h="10694" extrusionOk="0">
                  <a:moveTo>
                    <a:pt x="5673" y="10693"/>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1" name="Google Shape;4571;p35"/>
            <p:cNvSpPr/>
            <p:nvPr/>
          </p:nvSpPr>
          <p:spPr>
            <a:xfrm>
              <a:off x="5488087" y="2856045"/>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2" name="Google Shape;4572;p35"/>
            <p:cNvSpPr/>
            <p:nvPr/>
          </p:nvSpPr>
          <p:spPr>
            <a:xfrm>
              <a:off x="6097845" y="2856045"/>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3" name="Google Shape;4573;p35"/>
            <p:cNvSpPr/>
            <p:nvPr/>
          </p:nvSpPr>
          <p:spPr>
            <a:xfrm>
              <a:off x="6707066"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4" name="Google Shape;4574;p35"/>
            <p:cNvSpPr/>
            <p:nvPr/>
          </p:nvSpPr>
          <p:spPr>
            <a:xfrm>
              <a:off x="2" y="3426639"/>
              <a:ext cx="608631" cy="574296"/>
            </a:xfrm>
            <a:custGeom>
              <a:avLst/>
              <a:gdLst/>
              <a:ahLst/>
              <a:cxnLst/>
              <a:rect l="l" t="t" r="r" b="b"/>
              <a:pathLst>
                <a:path w="11345"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5" name="Google Shape;4575;p35"/>
            <p:cNvSpPr/>
            <p:nvPr/>
          </p:nvSpPr>
          <p:spPr>
            <a:xfrm>
              <a:off x="609169"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6" name="Google Shape;4576;p35"/>
            <p:cNvSpPr/>
            <p:nvPr/>
          </p:nvSpPr>
          <p:spPr>
            <a:xfrm>
              <a:off x="1218980"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7" name="Google Shape;4577;p35"/>
            <p:cNvSpPr/>
            <p:nvPr/>
          </p:nvSpPr>
          <p:spPr>
            <a:xfrm>
              <a:off x="1828738" y="3426639"/>
              <a:ext cx="608631" cy="574296"/>
            </a:xfrm>
            <a:custGeom>
              <a:avLst/>
              <a:gdLst/>
              <a:ahLst/>
              <a:cxnLst/>
              <a:rect l="l" t="t" r="r" b="b"/>
              <a:pathLst>
                <a:path w="11345" h="10705" extrusionOk="0">
                  <a:moveTo>
                    <a:pt x="5684" y="10705"/>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8" name="Google Shape;4578;p35"/>
            <p:cNvSpPr/>
            <p:nvPr/>
          </p:nvSpPr>
          <p:spPr>
            <a:xfrm>
              <a:off x="2439139" y="3426639"/>
              <a:ext cx="608631" cy="574296"/>
            </a:xfrm>
            <a:custGeom>
              <a:avLst/>
              <a:gdLst/>
              <a:ahLst/>
              <a:cxnLst/>
              <a:rect l="l" t="t" r="r" b="b"/>
              <a:pathLst>
                <a:path w="11345" h="10705" extrusionOk="0">
                  <a:moveTo>
                    <a:pt x="5672" y="10705"/>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79" name="Google Shape;4579;p35"/>
            <p:cNvSpPr/>
            <p:nvPr/>
          </p:nvSpPr>
          <p:spPr>
            <a:xfrm>
              <a:off x="3048950" y="3426639"/>
              <a:ext cx="608577" cy="574296"/>
            </a:xfrm>
            <a:custGeom>
              <a:avLst/>
              <a:gdLst/>
              <a:ahLst/>
              <a:cxnLst/>
              <a:rect l="l" t="t" r="r" b="b"/>
              <a:pathLst>
                <a:path w="11344"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0" name="Google Shape;4580;p35"/>
            <p:cNvSpPr/>
            <p:nvPr/>
          </p:nvSpPr>
          <p:spPr>
            <a:xfrm>
              <a:off x="3658117" y="3426639"/>
              <a:ext cx="609221" cy="574296"/>
            </a:xfrm>
            <a:custGeom>
              <a:avLst/>
              <a:gdLst/>
              <a:ahLst/>
              <a:cxnLst/>
              <a:rect l="l" t="t" r="r" b="b"/>
              <a:pathLst>
                <a:path w="11356" h="10705" extrusionOk="0">
                  <a:moveTo>
                    <a:pt x="5684" y="10705"/>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1" name="Google Shape;4581;p35"/>
            <p:cNvSpPr/>
            <p:nvPr/>
          </p:nvSpPr>
          <p:spPr>
            <a:xfrm>
              <a:off x="4267875"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2" name="Google Shape;4582;p35"/>
            <p:cNvSpPr/>
            <p:nvPr/>
          </p:nvSpPr>
          <p:spPr>
            <a:xfrm>
              <a:off x="4878276" y="3426639"/>
              <a:ext cx="609221" cy="574296"/>
            </a:xfrm>
            <a:custGeom>
              <a:avLst/>
              <a:gdLst/>
              <a:ahLst/>
              <a:cxnLst/>
              <a:rect l="l" t="t" r="r" b="b"/>
              <a:pathLst>
                <a:path w="11356" h="10705" extrusionOk="0">
                  <a:moveTo>
                    <a:pt x="5673" y="10705"/>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3" name="Google Shape;4583;p35"/>
            <p:cNvSpPr/>
            <p:nvPr/>
          </p:nvSpPr>
          <p:spPr>
            <a:xfrm>
              <a:off x="5488087" y="3426639"/>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4" name="Google Shape;4584;p35"/>
            <p:cNvSpPr/>
            <p:nvPr/>
          </p:nvSpPr>
          <p:spPr>
            <a:xfrm>
              <a:off x="6097845" y="3426639"/>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5" name="Google Shape;4585;p35"/>
            <p:cNvSpPr/>
            <p:nvPr/>
          </p:nvSpPr>
          <p:spPr>
            <a:xfrm>
              <a:off x="6707066"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6" name="Google Shape;4586;p35"/>
            <p:cNvSpPr/>
            <p:nvPr/>
          </p:nvSpPr>
          <p:spPr>
            <a:xfrm>
              <a:off x="2" y="3997824"/>
              <a:ext cx="608631" cy="573706"/>
            </a:xfrm>
            <a:custGeom>
              <a:avLst/>
              <a:gdLst/>
              <a:ahLst/>
              <a:cxnLst/>
              <a:rect l="l" t="t" r="r" b="b"/>
              <a:pathLst>
                <a:path w="11345"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7" name="Google Shape;4587;p35"/>
            <p:cNvSpPr/>
            <p:nvPr/>
          </p:nvSpPr>
          <p:spPr>
            <a:xfrm>
              <a:off x="609169"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8" name="Google Shape;4588;p35"/>
            <p:cNvSpPr/>
            <p:nvPr/>
          </p:nvSpPr>
          <p:spPr>
            <a:xfrm>
              <a:off x="1218980"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89" name="Google Shape;4589;p35"/>
            <p:cNvSpPr/>
            <p:nvPr/>
          </p:nvSpPr>
          <p:spPr>
            <a:xfrm>
              <a:off x="1828738" y="3997824"/>
              <a:ext cx="608631" cy="573706"/>
            </a:xfrm>
            <a:custGeom>
              <a:avLst/>
              <a:gdLst/>
              <a:ahLst/>
              <a:cxnLst/>
              <a:rect l="l" t="t" r="r" b="b"/>
              <a:pathLst>
                <a:path w="11345" h="10694" extrusionOk="0">
                  <a:moveTo>
                    <a:pt x="5684" y="10694"/>
                  </a:moveTo>
                  <a:lnTo>
                    <a:pt x="1" y="5342"/>
                  </a:lnTo>
                  <a:lnTo>
                    <a:pt x="5684"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0" name="Google Shape;4590;p35"/>
            <p:cNvSpPr/>
            <p:nvPr/>
          </p:nvSpPr>
          <p:spPr>
            <a:xfrm>
              <a:off x="2439139" y="3997824"/>
              <a:ext cx="608631" cy="573706"/>
            </a:xfrm>
            <a:custGeom>
              <a:avLst/>
              <a:gdLst/>
              <a:ahLst/>
              <a:cxnLst/>
              <a:rect l="l" t="t" r="r" b="b"/>
              <a:pathLst>
                <a:path w="11345" h="10694" extrusionOk="0">
                  <a:moveTo>
                    <a:pt x="5672" y="10694"/>
                  </a:moveTo>
                  <a:lnTo>
                    <a:pt x="1"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1" name="Google Shape;4591;p35"/>
            <p:cNvSpPr/>
            <p:nvPr/>
          </p:nvSpPr>
          <p:spPr>
            <a:xfrm>
              <a:off x="3048950" y="3997824"/>
              <a:ext cx="608577" cy="573706"/>
            </a:xfrm>
            <a:custGeom>
              <a:avLst/>
              <a:gdLst/>
              <a:ahLst/>
              <a:cxnLst/>
              <a:rect l="l" t="t" r="r" b="b"/>
              <a:pathLst>
                <a:path w="11344"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2" name="Google Shape;4592;p35"/>
            <p:cNvSpPr/>
            <p:nvPr/>
          </p:nvSpPr>
          <p:spPr>
            <a:xfrm>
              <a:off x="3658117" y="3997824"/>
              <a:ext cx="609221" cy="573706"/>
            </a:xfrm>
            <a:custGeom>
              <a:avLst/>
              <a:gdLst/>
              <a:ahLst/>
              <a:cxnLst/>
              <a:rect l="l" t="t" r="r" b="b"/>
              <a:pathLst>
                <a:path w="11356" h="10694" extrusionOk="0">
                  <a:moveTo>
                    <a:pt x="5684" y="10694"/>
                  </a:moveTo>
                  <a:lnTo>
                    <a:pt x="0" y="5342"/>
                  </a:lnTo>
                  <a:lnTo>
                    <a:pt x="5684"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3" name="Google Shape;4593;p35"/>
            <p:cNvSpPr/>
            <p:nvPr/>
          </p:nvSpPr>
          <p:spPr>
            <a:xfrm>
              <a:off x="4267875"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4" name="Google Shape;4594;p35"/>
            <p:cNvSpPr/>
            <p:nvPr/>
          </p:nvSpPr>
          <p:spPr>
            <a:xfrm>
              <a:off x="4878276" y="3997824"/>
              <a:ext cx="609221" cy="573706"/>
            </a:xfrm>
            <a:custGeom>
              <a:avLst/>
              <a:gdLst/>
              <a:ahLst/>
              <a:cxnLst/>
              <a:rect l="l" t="t" r="r" b="b"/>
              <a:pathLst>
                <a:path w="11356" h="10694" extrusionOk="0">
                  <a:moveTo>
                    <a:pt x="5673" y="10694"/>
                  </a:moveTo>
                  <a:lnTo>
                    <a:pt x="1" y="5342"/>
                  </a:lnTo>
                  <a:lnTo>
                    <a:pt x="5673"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5" name="Google Shape;4595;p35"/>
            <p:cNvSpPr/>
            <p:nvPr/>
          </p:nvSpPr>
          <p:spPr>
            <a:xfrm>
              <a:off x="5488087" y="3997824"/>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6" name="Google Shape;4596;p35"/>
            <p:cNvSpPr/>
            <p:nvPr/>
          </p:nvSpPr>
          <p:spPr>
            <a:xfrm>
              <a:off x="6097845" y="3997824"/>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7" name="Google Shape;4597;p35"/>
            <p:cNvSpPr/>
            <p:nvPr/>
          </p:nvSpPr>
          <p:spPr>
            <a:xfrm>
              <a:off x="6707066"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8" name="Google Shape;4598;p35"/>
            <p:cNvSpPr/>
            <p:nvPr/>
          </p:nvSpPr>
          <p:spPr>
            <a:xfrm>
              <a:off x="2" y="4568419"/>
              <a:ext cx="608631" cy="574940"/>
            </a:xfrm>
            <a:custGeom>
              <a:avLst/>
              <a:gdLst/>
              <a:ahLst/>
              <a:cxnLst/>
              <a:rect l="l" t="t" r="r" b="b"/>
              <a:pathLst>
                <a:path w="11345"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599" name="Google Shape;4599;p35"/>
            <p:cNvSpPr/>
            <p:nvPr/>
          </p:nvSpPr>
          <p:spPr>
            <a:xfrm>
              <a:off x="609169"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0" name="Google Shape;4600;p35"/>
            <p:cNvSpPr/>
            <p:nvPr/>
          </p:nvSpPr>
          <p:spPr>
            <a:xfrm>
              <a:off x="1218980"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1" name="Google Shape;4601;p35"/>
            <p:cNvSpPr/>
            <p:nvPr/>
          </p:nvSpPr>
          <p:spPr>
            <a:xfrm>
              <a:off x="1828738" y="4568419"/>
              <a:ext cx="608631" cy="574940"/>
            </a:xfrm>
            <a:custGeom>
              <a:avLst/>
              <a:gdLst/>
              <a:ahLst/>
              <a:cxnLst/>
              <a:rect l="l" t="t" r="r" b="b"/>
              <a:pathLst>
                <a:path w="11345" h="10717" extrusionOk="0">
                  <a:moveTo>
                    <a:pt x="5684" y="10717"/>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2" name="Google Shape;4602;p35"/>
            <p:cNvSpPr/>
            <p:nvPr/>
          </p:nvSpPr>
          <p:spPr>
            <a:xfrm>
              <a:off x="2439139" y="4568419"/>
              <a:ext cx="608631" cy="574940"/>
            </a:xfrm>
            <a:custGeom>
              <a:avLst/>
              <a:gdLst/>
              <a:ahLst/>
              <a:cxnLst/>
              <a:rect l="l" t="t" r="r" b="b"/>
              <a:pathLst>
                <a:path w="11345" h="10717" extrusionOk="0">
                  <a:moveTo>
                    <a:pt x="5672" y="10717"/>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3" name="Google Shape;4603;p35"/>
            <p:cNvSpPr/>
            <p:nvPr/>
          </p:nvSpPr>
          <p:spPr>
            <a:xfrm>
              <a:off x="3048950" y="4568419"/>
              <a:ext cx="608577" cy="574940"/>
            </a:xfrm>
            <a:custGeom>
              <a:avLst/>
              <a:gdLst/>
              <a:ahLst/>
              <a:cxnLst/>
              <a:rect l="l" t="t" r="r" b="b"/>
              <a:pathLst>
                <a:path w="11344"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4" name="Google Shape;4604;p35"/>
            <p:cNvSpPr/>
            <p:nvPr/>
          </p:nvSpPr>
          <p:spPr>
            <a:xfrm>
              <a:off x="3658117" y="4568419"/>
              <a:ext cx="609221" cy="574940"/>
            </a:xfrm>
            <a:custGeom>
              <a:avLst/>
              <a:gdLst/>
              <a:ahLst/>
              <a:cxnLst/>
              <a:rect l="l" t="t" r="r" b="b"/>
              <a:pathLst>
                <a:path w="11356" h="10717" extrusionOk="0">
                  <a:moveTo>
                    <a:pt x="5684" y="10717"/>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5" name="Google Shape;4605;p35"/>
            <p:cNvSpPr/>
            <p:nvPr/>
          </p:nvSpPr>
          <p:spPr>
            <a:xfrm>
              <a:off x="4267875"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6" name="Google Shape;4606;p35"/>
            <p:cNvSpPr/>
            <p:nvPr/>
          </p:nvSpPr>
          <p:spPr>
            <a:xfrm>
              <a:off x="4878276" y="4568419"/>
              <a:ext cx="609221" cy="574940"/>
            </a:xfrm>
            <a:custGeom>
              <a:avLst/>
              <a:gdLst/>
              <a:ahLst/>
              <a:cxnLst/>
              <a:rect l="l" t="t" r="r" b="b"/>
              <a:pathLst>
                <a:path w="11356" h="10717" extrusionOk="0">
                  <a:moveTo>
                    <a:pt x="5673" y="10717"/>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7" name="Google Shape;4607;p35"/>
            <p:cNvSpPr/>
            <p:nvPr/>
          </p:nvSpPr>
          <p:spPr>
            <a:xfrm>
              <a:off x="5488087" y="4568419"/>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8" name="Google Shape;4608;p35"/>
            <p:cNvSpPr/>
            <p:nvPr/>
          </p:nvSpPr>
          <p:spPr>
            <a:xfrm>
              <a:off x="6097845" y="4568419"/>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09" name="Google Shape;4609;p35"/>
            <p:cNvSpPr/>
            <p:nvPr/>
          </p:nvSpPr>
          <p:spPr>
            <a:xfrm>
              <a:off x="6707066"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0" name="Google Shape;4610;p35"/>
            <p:cNvSpPr/>
            <p:nvPr/>
          </p:nvSpPr>
          <p:spPr>
            <a:xfrm>
              <a:off x="7315512" y="-16"/>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1" name="Google Shape;4611;p35"/>
            <p:cNvSpPr/>
            <p:nvPr/>
          </p:nvSpPr>
          <p:spPr>
            <a:xfrm>
              <a:off x="7925270" y="-16"/>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2" name="Google Shape;4612;p35"/>
            <p:cNvSpPr/>
            <p:nvPr/>
          </p:nvSpPr>
          <p:spPr>
            <a:xfrm>
              <a:off x="8534491" y="-16"/>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3" name="Google Shape;4613;p35"/>
            <p:cNvSpPr/>
            <p:nvPr/>
          </p:nvSpPr>
          <p:spPr>
            <a:xfrm>
              <a:off x="7315512" y="571169"/>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4" name="Google Shape;4614;p35"/>
            <p:cNvSpPr/>
            <p:nvPr/>
          </p:nvSpPr>
          <p:spPr>
            <a:xfrm>
              <a:off x="7925270" y="571169"/>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5" name="Google Shape;4615;p35"/>
            <p:cNvSpPr/>
            <p:nvPr/>
          </p:nvSpPr>
          <p:spPr>
            <a:xfrm>
              <a:off x="8534491" y="571169"/>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6" name="Google Shape;4616;p35"/>
            <p:cNvSpPr/>
            <p:nvPr/>
          </p:nvSpPr>
          <p:spPr>
            <a:xfrm>
              <a:off x="7315512" y="1142407"/>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7" name="Google Shape;4617;p35"/>
            <p:cNvSpPr/>
            <p:nvPr/>
          </p:nvSpPr>
          <p:spPr>
            <a:xfrm>
              <a:off x="7925270" y="1142407"/>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8" name="Google Shape;4618;p35"/>
            <p:cNvSpPr/>
            <p:nvPr/>
          </p:nvSpPr>
          <p:spPr>
            <a:xfrm>
              <a:off x="8534491" y="1142407"/>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19" name="Google Shape;4619;p35"/>
            <p:cNvSpPr/>
            <p:nvPr/>
          </p:nvSpPr>
          <p:spPr>
            <a:xfrm>
              <a:off x="7315512" y="1713002"/>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0" name="Google Shape;4620;p35"/>
            <p:cNvSpPr/>
            <p:nvPr/>
          </p:nvSpPr>
          <p:spPr>
            <a:xfrm>
              <a:off x="7925270" y="1713002"/>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1" name="Google Shape;4621;p35"/>
            <p:cNvSpPr/>
            <p:nvPr/>
          </p:nvSpPr>
          <p:spPr>
            <a:xfrm>
              <a:off x="8534491" y="1713002"/>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2" name="Google Shape;4622;p35"/>
            <p:cNvSpPr/>
            <p:nvPr/>
          </p:nvSpPr>
          <p:spPr>
            <a:xfrm>
              <a:off x="7315512" y="2284241"/>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3" name="Google Shape;4623;p35"/>
            <p:cNvSpPr/>
            <p:nvPr/>
          </p:nvSpPr>
          <p:spPr>
            <a:xfrm>
              <a:off x="7925270" y="2284241"/>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4" name="Google Shape;4624;p35"/>
            <p:cNvSpPr/>
            <p:nvPr/>
          </p:nvSpPr>
          <p:spPr>
            <a:xfrm>
              <a:off x="8534491" y="2284241"/>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5" name="Google Shape;4625;p35"/>
            <p:cNvSpPr/>
            <p:nvPr/>
          </p:nvSpPr>
          <p:spPr>
            <a:xfrm>
              <a:off x="7315512" y="2856070"/>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6" name="Google Shape;4626;p35"/>
            <p:cNvSpPr/>
            <p:nvPr/>
          </p:nvSpPr>
          <p:spPr>
            <a:xfrm>
              <a:off x="7925270" y="2856070"/>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7" name="Google Shape;4627;p35"/>
            <p:cNvSpPr/>
            <p:nvPr/>
          </p:nvSpPr>
          <p:spPr>
            <a:xfrm>
              <a:off x="8534491" y="2856070"/>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8" name="Google Shape;4628;p35"/>
            <p:cNvSpPr/>
            <p:nvPr/>
          </p:nvSpPr>
          <p:spPr>
            <a:xfrm>
              <a:off x="7315512" y="3426664"/>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29" name="Google Shape;4629;p35"/>
            <p:cNvSpPr/>
            <p:nvPr/>
          </p:nvSpPr>
          <p:spPr>
            <a:xfrm>
              <a:off x="7925270" y="3426664"/>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0" name="Google Shape;4630;p35"/>
            <p:cNvSpPr/>
            <p:nvPr/>
          </p:nvSpPr>
          <p:spPr>
            <a:xfrm>
              <a:off x="8534491" y="3426664"/>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1" name="Google Shape;4631;p35"/>
            <p:cNvSpPr/>
            <p:nvPr/>
          </p:nvSpPr>
          <p:spPr>
            <a:xfrm>
              <a:off x="7315512" y="3997849"/>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2" name="Google Shape;4632;p35"/>
            <p:cNvSpPr/>
            <p:nvPr/>
          </p:nvSpPr>
          <p:spPr>
            <a:xfrm>
              <a:off x="7925270" y="3997849"/>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3" name="Google Shape;4633;p35"/>
            <p:cNvSpPr/>
            <p:nvPr/>
          </p:nvSpPr>
          <p:spPr>
            <a:xfrm>
              <a:off x="8534491" y="3997849"/>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4" name="Google Shape;4634;p35"/>
            <p:cNvSpPr/>
            <p:nvPr/>
          </p:nvSpPr>
          <p:spPr>
            <a:xfrm>
              <a:off x="7315512" y="4568444"/>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5" name="Google Shape;4635;p35"/>
            <p:cNvSpPr/>
            <p:nvPr/>
          </p:nvSpPr>
          <p:spPr>
            <a:xfrm>
              <a:off x="7925270" y="4568444"/>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36" name="Google Shape;4636;p35"/>
            <p:cNvSpPr/>
            <p:nvPr/>
          </p:nvSpPr>
          <p:spPr>
            <a:xfrm>
              <a:off x="8534491" y="4568444"/>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grpSp>
        <p:nvGrpSpPr>
          <p:cNvPr id="4637" name="Google Shape;4637;p35"/>
          <p:cNvGrpSpPr/>
          <p:nvPr/>
        </p:nvGrpSpPr>
        <p:grpSpPr>
          <a:xfrm rot="10800000">
            <a:off x="444125" y="391825"/>
            <a:ext cx="8255750" cy="4359850"/>
            <a:chOff x="449775" y="420975"/>
            <a:chExt cx="8255750" cy="4359850"/>
          </a:xfrm>
        </p:grpSpPr>
        <p:cxnSp>
          <p:nvCxnSpPr>
            <p:cNvPr id="4638" name="Google Shape;4638;p35"/>
            <p:cNvCxnSpPr/>
            <p:nvPr/>
          </p:nvCxnSpPr>
          <p:spPr>
            <a:xfrm rot="10800000">
              <a:off x="449775" y="420975"/>
              <a:ext cx="0" cy="1980300"/>
            </a:xfrm>
            <a:prstGeom prst="straightConnector1">
              <a:avLst/>
            </a:prstGeom>
            <a:noFill/>
            <a:ln w="9525" cap="flat" cmpd="sng">
              <a:solidFill>
                <a:schemeClr val="dk2"/>
              </a:solidFill>
              <a:prstDash val="solid"/>
              <a:round/>
              <a:headEnd type="none" w="med" len="med"/>
              <a:tailEnd type="none" w="med" len="med"/>
            </a:ln>
          </p:spPr>
        </p:cxnSp>
        <p:cxnSp>
          <p:nvCxnSpPr>
            <p:cNvPr id="4639" name="Google Shape;4639;p35"/>
            <p:cNvCxnSpPr/>
            <p:nvPr/>
          </p:nvCxnSpPr>
          <p:spPr>
            <a:xfrm rot="10800000">
              <a:off x="8705525" y="3848125"/>
              <a:ext cx="0" cy="9327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10_1">
    <p:bg>
      <p:bgPr>
        <a:gradFill>
          <a:gsLst>
            <a:gs pos="0">
              <a:schemeClr val="accent1"/>
            </a:gs>
            <a:gs pos="100000">
              <a:schemeClr val="lt1"/>
            </a:gs>
          </a:gsLst>
          <a:path path="circle">
            <a:fillToRect l="50000" t="50000" r="50000" b="50000"/>
          </a:path>
          <a:tileRect/>
        </a:gradFill>
        <a:effectLst/>
      </p:bgPr>
    </p:bg>
    <p:spTree>
      <p:nvGrpSpPr>
        <p:cNvPr id="1" name="Shape 4640"/>
        <p:cNvGrpSpPr/>
        <p:nvPr/>
      </p:nvGrpSpPr>
      <p:grpSpPr>
        <a:xfrm>
          <a:off x="0" y="0"/>
          <a:ext cx="0" cy="0"/>
          <a:chOff x="0" y="0"/>
          <a:chExt cx="0" cy="0"/>
        </a:xfrm>
      </p:grpSpPr>
      <p:grpSp>
        <p:nvGrpSpPr>
          <p:cNvPr id="4641" name="Google Shape;4641;p36"/>
          <p:cNvGrpSpPr/>
          <p:nvPr/>
        </p:nvGrpSpPr>
        <p:grpSpPr>
          <a:xfrm>
            <a:off x="2" y="46"/>
            <a:ext cx="9143710" cy="5143425"/>
            <a:chOff x="2" y="-41"/>
            <a:chExt cx="9143710" cy="5143425"/>
          </a:xfrm>
        </p:grpSpPr>
        <p:sp>
          <p:nvSpPr>
            <p:cNvPr id="4642" name="Google Shape;4642;p36"/>
            <p:cNvSpPr/>
            <p:nvPr/>
          </p:nvSpPr>
          <p:spPr>
            <a:xfrm>
              <a:off x="2" y="-41"/>
              <a:ext cx="608631" cy="574350"/>
            </a:xfrm>
            <a:custGeom>
              <a:avLst/>
              <a:gdLst/>
              <a:ahLst/>
              <a:cxnLst/>
              <a:rect l="l" t="t" r="r" b="b"/>
              <a:pathLst>
                <a:path w="11345"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3" name="Google Shape;4643;p36"/>
            <p:cNvSpPr/>
            <p:nvPr/>
          </p:nvSpPr>
          <p:spPr>
            <a:xfrm>
              <a:off x="609169"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4" name="Google Shape;4644;p36"/>
            <p:cNvSpPr/>
            <p:nvPr/>
          </p:nvSpPr>
          <p:spPr>
            <a:xfrm>
              <a:off x="1218980"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5" name="Google Shape;4645;p36"/>
            <p:cNvSpPr/>
            <p:nvPr/>
          </p:nvSpPr>
          <p:spPr>
            <a:xfrm>
              <a:off x="1828738" y="-41"/>
              <a:ext cx="608631" cy="574350"/>
            </a:xfrm>
            <a:custGeom>
              <a:avLst/>
              <a:gdLst/>
              <a:ahLst/>
              <a:cxnLst/>
              <a:rect l="l" t="t" r="r" b="b"/>
              <a:pathLst>
                <a:path w="11345" h="10706" extrusionOk="0">
                  <a:moveTo>
                    <a:pt x="5684" y="10705"/>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6" name="Google Shape;4646;p36"/>
            <p:cNvSpPr/>
            <p:nvPr/>
          </p:nvSpPr>
          <p:spPr>
            <a:xfrm>
              <a:off x="2439139" y="-41"/>
              <a:ext cx="608631" cy="574350"/>
            </a:xfrm>
            <a:custGeom>
              <a:avLst/>
              <a:gdLst/>
              <a:ahLst/>
              <a:cxnLst/>
              <a:rect l="l" t="t" r="r" b="b"/>
              <a:pathLst>
                <a:path w="11345" h="10706" extrusionOk="0">
                  <a:moveTo>
                    <a:pt x="5672" y="10705"/>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7" name="Google Shape;4647;p36"/>
            <p:cNvSpPr/>
            <p:nvPr/>
          </p:nvSpPr>
          <p:spPr>
            <a:xfrm>
              <a:off x="3048950" y="-41"/>
              <a:ext cx="608577" cy="574350"/>
            </a:xfrm>
            <a:custGeom>
              <a:avLst/>
              <a:gdLst/>
              <a:ahLst/>
              <a:cxnLst/>
              <a:rect l="l" t="t" r="r" b="b"/>
              <a:pathLst>
                <a:path w="11344" h="10706" extrusionOk="0">
                  <a:moveTo>
                    <a:pt x="5661" y="10705"/>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8" name="Google Shape;4648;p36"/>
            <p:cNvSpPr/>
            <p:nvPr/>
          </p:nvSpPr>
          <p:spPr>
            <a:xfrm>
              <a:off x="3658117" y="-41"/>
              <a:ext cx="609221" cy="574350"/>
            </a:xfrm>
            <a:custGeom>
              <a:avLst/>
              <a:gdLst/>
              <a:ahLst/>
              <a:cxnLst/>
              <a:rect l="l" t="t" r="r" b="b"/>
              <a:pathLst>
                <a:path w="11356" h="10706" extrusionOk="0">
                  <a:moveTo>
                    <a:pt x="5684" y="10705"/>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49" name="Google Shape;4649;p36"/>
            <p:cNvSpPr/>
            <p:nvPr/>
          </p:nvSpPr>
          <p:spPr>
            <a:xfrm>
              <a:off x="4267875" y="-41"/>
              <a:ext cx="609221" cy="574350"/>
            </a:xfrm>
            <a:custGeom>
              <a:avLst/>
              <a:gdLst/>
              <a:ahLst/>
              <a:cxnLst/>
              <a:rect l="l" t="t" r="r" b="b"/>
              <a:pathLst>
                <a:path w="11356" h="10706" extrusionOk="0">
                  <a:moveTo>
                    <a:pt x="5684" y="10705"/>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0" name="Google Shape;4650;p36"/>
            <p:cNvSpPr/>
            <p:nvPr/>
          </p:nvSpPr>
          <p:spPr>
            <a:xfrm>
              <a:off x="4878276" y="-41"/>
              <a:ext cx="609221" cy="574350"/>
            </a:xfrm>
            <a:custGeom>
              <a:avLst/>
              <a:gdLst/>
              <a:ahLst/>
              <a:cxnLst/>
              <a:rect l="l" t="t" r="r" b="b"/>
              <a:pathLst>
                <a:path w="11356" h="10706" extrusionOk="0">
                  <a:moveTo>
                    <a:pt x="5673" y="10705"/>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1" name="Google Shape;4651;p36"/>
            <p:cNvSpPr/>
            <p:nvPr/>
          </p:nvSpPr>
          <p:spPr>
            <a:xfrm>
              <a:off x="5488087" y="-41"/>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2" name="Google Shape;4652;p36"/>
            <p:cNvSpPr/>
            <p:nvPr/>
          </p:nvSpPr>
          <p:spPr>
            <a:xfrm>
              <a:off x="6097845" y="-41"/>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3" name="Google Shape;4653;p36"/>
            <p:cNvSpPr/>
            <p:nvPr/>
          </p:nvSpPr>
          <p:spPr>
            <a:xfrm>
              <a:off x="6707066" y="-41"/>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4" name="Google Shape;4654;p36"/>
            <p:cNvSpPr/>
            <p:nvPr/>
          </p:nvSpPr>
          <p:spPr>
            <a:xfrm>
              <a:off x="2" y="571144"/>
              <a:ext cx="608631" cy="574350"/>
            </a:xfrm>
            <a:custGeom>
              <a:avLst/>
              <a:gdLst/>
              <a:ahLst/>
              <a:cxnLst/>
              <a:rect l="l" t="t" r="r" b="b"/>
              <a:pathLst>
                <a:path w="11345"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5" name="Google Shape;4655;p36"/>
            <p:cNvSpPr/>
            <p:nvPr/>
          </p:nvSpPr>
          <p:spPr>
            <a:xfrm>
              <a:off x="609169"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6" name="Google Shape;4656;p36"/>
            <p:cNvSpPr/>
            <p:nvPr/>
          </p:nvSpPr>
          <p:spPr>
            <a:xfrm>
              <a:off x="1218980"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7" name="Google Shape;4657;p36"/>
            <p:cNvSpPr/>
            <p:nvPr/>
          </p:nvSpPr>
          <p:spPr>
            <a:xfrm>
              <a:off x="1828738" y="571144"/>
              <a:ext cx="608631" cy="574350"/>
            </a:xfrm>
            <a:custGeom>
              <a:avLst/>
              <a:gdLst/>
              <a:ahLst/>
              <a:cxnLst/>
              <a:rect l="l" t="t" r="r" b="b"/>
              <a:pathLst>
                <a:path w="11345" h="10706" extrusionOk="0">
                  <a:moveTo>
                    <a:pt x="5684" y="10706"/>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8" name="Google Shape;4658;p36"/>
            <p:cNvSpPr/>
            <p:nvPr/>
          </p:nvSpPr>
          <p:spPr>
            <a:xfrm>
              <a:off x="2439139" y="571144"/>
              <a:ext cx="608631" cy="574350"/>
            </a:xfrm>
            <a:custGeom>
              <a:avLst/>
              <a:gdLst/>
              <a:ahLst/>
              <a:cxnLst/>
              <a:rect l="l" t="t" r="r" b="b"/>
              <a:pathLst>
                <a:path w="11345" h="10706" extrusionOk="0">
                  <a:moveTo>
                    <a:pt x="5672" y="10706"/>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9" name="Google Shape;4659;p36"/>
            <p:cNvSpPr/>
            <p:nvPr/>
          </p:nvSpPr>
          <p:spPr>
            <a:xfrm>
              <a:off x="3048950" y="571144"/>
              <a:ext cx="608577" cy="574350"/>
            </a:xfrm>
            <a:custGeom>
              <a:avLst/>
              <a:gdLst/>
              <a:ahLst/>
              <a:cxnLst/>
              <a:rect l="l" t="t" r="r" b="b"/>
              <a:pathLst>
                <a:path w="11344" h="10706" extrusionOk="0">
                  <a:moveTo>
                    <a:pt x="5661" y="10706"/>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0" name="Google Shape;4660;p36"/>
            <p:cNvSpPr/>
            <p:nvPr/>
          </p:nvSpPr>
          <p:spPr>
            <a:xfrm>
              <a:off x="3658117" y="571144"/>
              <a:ext cx="609221" cy="574350"/>
            </a:xfrm>
            <a:custGeom>
              <a:avLst/>
              <a:gdLst/>
              <a:ahLst/>
              <a:cxnLst/>
              <a:rect l="l" t="t" r="r" b="b"/>
              <a:pathLst>
                <a:path w="11356" h="10706" extrusionOk="0">
                  <a:moveTo>
                    <a:pt x="5684" y="10706"/>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1" name="Google Shape;4661;p36"/>
            <p:cNvSpPr/>
            <p:nvPr/>
          </p:nvSpPr>
          <p:spPr>
            <a:xfrm>
              <a:off x="4267875" y="571144"/>
              <a:ext cx="609221" cy="574350"/>
            </a:xfrm>
            <a:custGeom>
              <a:avLst/>
              <a:gdLst/>
              <a:ahLst/>
              <a:cxnLst/>
              <a:rect l="l" t="t" r="r" b="b"/>
              <a:pathLst>
                <a:path w="11356" h="10706" extrusionOk="0">
                  <a:moveTo>
                    <a:pt x="5684" y="10706"/>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2" name="Google Shape;4662;p36"/>
            <p:cNvSpPr/>
            <p:nvPr/>
          </p:nvSpPr>
          <p:spPr>
            <a:xfrm>
              <a:off x="4878276" y="571144"/>
              <a:ext cx="609221" cy="574350"/>
            </a:xfrm>
            <a:custGeom>
              <a:avLst/>
              <a:gdLst/>
              <a:ahLst/>
              <a:cxnLst/>
              <a:rect l="l" t="t" r="r" b="b"/>
              <a:pathLst>
                <a:path w="11356" h="10706" extrusionOk="0">
                  <a:moveTo>
                    <a:pt x="5673" y="10706"/>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3" name="Google Shape;4663;p36"/>
            <p:cNvSpPr/>
            <p:nvPr/>
          </p:nvSpPr>
          <p:spPr>
            <a:xfrm>
              <a:off x="5488087" y="571144"/>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4" name="Google Shape;4664;p36"/>
            <p:cNvSpPr/>
            <p:nvPr/>
          </p:nvSpPr>
          <p:spPr>
            <a:xfrm>
              <a:off x="6097845" y="571144"/>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5" name="Google Shape;4665;p36"/>
            <p:cNvSpPr/>
            <p:nvPr/>
          </p:nvSpPr>
          <p:spPr>
            <a:xfrm>
              <a:off x="6707066" y="571144"/>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6" name="Google Shape;4666;p36"/>
            <p:cNvSpPr/>
            <p:nvPr/>
          </p:nvSpPr>
          <p:spPr>
            <a:xfrm>
              <a:off x="2" y="1142382"/>
              <a:ext cx="608631" cy="573706"/>
            </a:xfrm>
            <a:custGeom>
              <a:avLst/>
              <a:gdLst/>
              <a:ahLst/>
              <a:cxnLst/>
              <a:rect l="l" t="t" r="r" b="b"/>
              <a:pathLst>
                <a:path w="11345"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7" name="Google Shape;4667;p36"/>
            <p:cNvSpPr/>
            <p:nvPr/>
          </p:nvSpPr>
          <p:spPr>
            <a:xfrm>
              <a:off x="609169"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8" name="Google Shape;4668;p36"/>
            <p:cNvSpPr/>
            <p:nvPr/>
          </p:nvSpPr>
          <p:spPr>
            <a:xfrm>
              <a:off x="1218980"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69" name="Google Shape;4669;p36"/>
            <p:cNvSpPr/>
            <p:nvPr/>
          </p:nvSpPr>
          <p:spPr>
            <a:xfrm>
              <a:off x="1828738" y="1142382"/>
              <a:ext cx="608631" cy="573706"/>
            </a:xfrm>
            <a:custGeom>
              <a:avLst/>
              <a:gdLst/>
              <a:ahLst/>
              <a:cxnLst/>
              <a:rect l="l" t="t" r="r" b="b"/>
              <a:pathLst>
                <a:path w="11345" h="10694" extrusionOk="0">
                  <a:moveTo>
                    <a:pt x="5684" y="10694"/>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0" name="Google Shape;4670;p36"/>
            <p:cNvSpPr/>
            <p:nvPr/>
          </p:nvSpPr>
          <p:spPr>
            <a:xfrm>
              <a:off x="2439139" y="1142382"/>
              <a:ext cx="608631" cy="573706"/>
            </a:xfrm>
            <a:custGeom>
              <a:avLst/>
              <a:gdLst/>
              <a:ahLst/>
              <a:cxnLst/>
              <a:rect l="l" t="t" r="r" b="b"/>
              <a:pathLst>
                <a:path w="11345" h="10694" extrusionOk="0">
                  <a:moveTo>
                    <a:pt x="5672" y="10694"/>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1" name="Google Shape;4671;p36"/>
            <p:cNvSpPr/>
            <p:nvPr/>
          </p:nvSpPr>
          <p:spPr>
            <a:xfrm>
              <a:off x="3048950" y="1142382"/>
              <a:ext cx="608577" cy="573706"/>
            </a:xfrm>
            <a:custGeom>
              <a:avLst/>
              <a:gdLst/>
              <a:ahLst/>
              <a:cxnLst/>
              <a:rect l="l" t="t" r="r" b="b"/>
              <a:pathLst>
                <a:path w="11344" h="10694" extrusionOk="0">
                  <a:moveTo>
                    <a:pt x="5661" y="10694"/>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2" name="Google Shape;4672;p36"/>
            <p:cNvSpPr/>
            <p:nvPr/>
          </p:nvSpPr>
          <p:spPr>
            <a:xfrm>
              <a:off x="3658117" y="1142382"/>
              <a:ext cx="609221" cy="573706"/>
            </a:xfrm>
            <a:custGeom>
              <a:avLst/>
              <a:gdLst/>
              <a:ahLst/>
              <a:cxnLst/>
              <a:rect l="l" t="t" r="r" b="b"/>
              <a:pathLst>
                <a:path w="11356" h="10694" extrusionOk="0">
                  <a:moveTo>
                    <a:pt x="5684" y="10694"/>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3" name="Google Shape;4673;p36"/>
            <p:cNvSpPr/>
            <p:nvPr/>
          </p:nvSpPr>
          <p:spPr>
            <a:xfrm>
              <a:off x="4267875" y="1142382"/>
              <a:ext cx="609221" cy="573706"/>
            </a:xfrm>
            <a:custGeom>
              <a:avLst/>
              <a:gdLst/>
              <a:ahLst/>
              <a:cxnLst/>
              <a:rect l="l" t="t" r="r" b="b"/>
              <a:pathLst>
                <a:path w="11356" h="10694" extrusionOk="0">
                  <a:moveTo>
                    <a:pt x="5684" y="10694"/>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4" name="Google Shape;4674;p36"/>
            <p:cNvSpPr/>
            <p:nvPr/>
          </p:nvSpPr>
          <p:spPr>
            <a:xfrm>
              <a:off x="4878276" y="1142382"/>
              <a:ext cx="609221" cy="573706"/>
            </a:xfrm>
            <a:custGeom>
              <a:avLst/>
              <a:gdLst/>
              <a:ahLst/>
              <a:cxnLst/>
              <a:rect l="l" t="t" r="r" b="b"/>
              <a:pathLst>
                <a:path w="11356" h="10694" extrusionOk="0">
                  <a:moveTo>
                    <a:pt x="5673" y="10694"/>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5" name="Google Shape;4675;p36"/>
            <p:cNvSpPr/>
            <p:nvPr/>
          </p:nvSpPr>
          <p:spPr>
            <a:xfrm>
              <a:off x="5488087" y="1142382"/>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6" name="Google Shape;4676;p36"/>
            <p:cNvSpPr/>
            <p:nvPr/>
          </p:nvSpPr>
          <p:spPr>
            <a:xfrm>
              <a:off x="6097845" y="1142382"/>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7" name="Google Shape;4677;p36"/>
            <p:cNvSpPr/>
            <p:nvPr/>
          </p:nvSpPr>
          <p:spPr>
            <a:xfrm>
              <a:off x="6707066" y="1142382"/>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8" name="Google Shape;4678;p36"/>
            <p:cNvSpPr/>
            <p:nvPr/>
          </p:nvSpPr>
          <p:spPr>
            <a:xfrm>
              <a:off x="2" y="1712977"/>
              <a:ext cx="608631" cy="574350"/>
            </a:xfrm>
            <a:custGeom>
              <a:avLst/>
              <a:gdLst/>
              <a:ahLst/>
              <a:cxnLst/>
              <a:rect l="l" t="t" r="r" b="b"/>
              <a:pathLst>
                <a:path w="11345"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79" name="Google Shape;4679;p36"/>
            <p:cNvSpPr/>
            <p:nvPr/>
          </p:nvSpPr>
          <p:spPr>
            <a:xfrm>
              <a:off x="609169"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0" name="Google Shape;4680;p36"/>
            <p:cNvSpPr/>
            <p:nvPr/>
          </p:nvSpPr>
          <p:spPr>
            <a:xfrm>
              <a:off x="1218980"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1" name="Google Shape;4681;p36"/>
            <p:cNvSpPr/>
            <p:nvPr/>
          </p:nvSpPr>
          <p:spPr>
            <a:xfrm>
              <a:off x="1828738" y="1712977"/>
              <a:ext cx="608631" cy="574350"/>
            </a:xfrm>
            <a:custGeom>
              <a:avLst/>
              <a:gdLst/>
              <a:ahLst/>
              <a:cxnLst/>
              <a:rect l="l" t="t" r="r" b="b"/>
              <a:pathLst>
                <a:path w="11345" h="10706" extrusionOk="0">
                  <a:moveTo>
                    <a:pt x="5684" y="10705"/>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2" name="Google Shape;4682;p36"/>
            <p:cNvSpPr/>
            <p:nvPr/>
          </p:nvSpPr>
          <p:spPr>
            <a:xfrm>
              <a:off x="2439139" y="1712977"/>
              <a:ext cx="608631" cy="574350"/>
            </a:xfrm>
            <a:custGeom>
              <a:avLst/>
              <a:gdLst/>
              <a:ahLst/>
              <a:cxnLst/>
              <a:rect l="l" t="t" r="r" b="b"/>
              <a:pathLst>
                <a:path w="11345" h="10706" extrusionOk="0">
                  <a:moveTo>
                    <a:pt x="5672" y="10705"/>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3" name="Google Shape;4683;p36"/>
            <p:cNvSpPr/>
            <p:nvPr/>
          </p:nvSpPr>
          <p:spPr>
            <a:xfrm>
              <a:off x="3048950" y="1712977"/>
              <a:ext cx="608577" cy="574350"/>
            </a:xfrm>
            <a:custGeom>
              <a:avLst/>
              <a:gdLst/>
              <a:ahLst/>
              <a:cxnLst/>
              <a:rect l="l" t="t" r="r" b="b"/>
              <a:pathLst>
                <a:path w="11344" h="10706" extrusionOk="0">
                  <a:moveTo>
                    <a:pt x="5661" y="10705"/>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4" name="Google Shape;4684;p36"/>
            <p:cNvSpPr/>
            <p:nvPr/>
          </p:nvSpPr>
          <p:spPr>
            <a:xfrm>
              <a:off x="3658117" y="1712977"/>
              <a:ext cx="609221" cy="574350"/>
            </a:xfrm>
            <a:custGeom>
              <a:avLst/>
              <a:gdLst/>
              <a:ahLst/>
              <a:cxnLst/>
              <a:rect l="l" t="t" r="r" b="b"/>
              <a:pathLst>
                <a:path w="11356" h="10706" extrusionOk="0">
                  <a:moveTo>
                    <a:pt x="5684" y="10705"/>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5" name="Google Shape;4685;p36"/>
            <p:cNvSpPr/>
            <p:nvPr/>
          </p:nvSpPr>
          <p:spPr>
            <a:xfrm>
              <a:off x="4267875" y="1712977"/>
              <a:ext cx="609221" cy="574350"/>
            </a:xfrm>
            <a:custGeom>
              <a:avLst/>
              <a:gdLst/>
              <a:ahLst/>
              <a:cxnLst/>
              <a:rect l="l" t="t" r="r" b="b"/>
              <a:pathLst>
                <a:path w="11356" h="10706" extrusionOk="0">
                  <a:moveTo>
                    <a:pt x="5684" y="10705"/>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6" name="Google Shape;4686;p36"/>
            <p:cNvSpPr/>
            <p:nvPr/>
          </p:nvSpPr>
          <p:spPr>
            <a:xfrm>
              <a:off x="4878276" y="1712977"/>
              <a:ext cx="609221" cy="574350"/>
            </a:xfrm>
            <a:custGeom>
              <a:avLst/>
              <a:gdLst/>
              <a:ahLst/>
              <a:cxnLst/>
              <a:rect l="l" t="t" r="r" b="b"/>
              <a:pathLst>
                <a:path w="11356" h="10706" extrusionOk="0">
                  <a:moveTo>
                    <a:pt x="5673" y="10705"/>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7" name="Google Shape;4687;p36"/>
            <p:cNvSpPr/>
            <p:nvPr/>
          </p:nvSpPr>
          <p:spPr>
            <a:xfrm>
              <a:off x="5488087" y="1712977"/>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8" name="Google Shape;4688;p36"/>
            <p:cNvSpPr/>
            <p:nvPr/>
          </p:nvSpPr>
          <p:spPr>
            <a:xfrm>
              <a:off x="6097845" y="1712977"/>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89" name="Google Shape;4689;p36"/>
            <p:cNvSpPr/>
            <p:nvPr/>
          </p:nvSpPr>
          <p:spPr>
            <a:xfrm>
              <a:off x="6707066" y="1712977"/>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0" name="Google Shape;4690;p36"/>
            <p:cNvSpPr/>
            <p:nvPr/>
          </p:nvSpPr>
          <p:spPr>
            <a:xfrm>
              <a:off x="2" y="2284216"/>
              <a:ext cx="608631" cy="574940"/>
            </a:xfrm>
            <a:custGeom>
              <a:avLst/>
              <a:gdLst/>
              <a:ahLst/>
              <a:cxnLst/>
              <a:rect l="l" t="t" r="r" b="b"/>
              <a:pathLst>
                <a:path w="11345"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1" name="Google Shape;4691;p36"/>
            <p:cNvSpPr/>
            <p:nvPr/>
          </p:nvSpPr>
          <p:spPr>
            <a:xfrm>
              <a:off x="609169"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2" name="Google Shape;4692;p36"/>
            <p:cNvSpPr/>
            <p:nvPr/>
          </p:nvSpPr>
          <p:spPr>
            <a:xfrm>
              <a:off x="1218980"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3" name="Google Shape;4693;p36"/>
            <p:cNvSpPr/>
            <p:nvPr/>
          </p:nvSpPr>
          <p:spPr>
            <a:xfrm>
              <a:off x="1828738" y="2284216"/>
              <a:ext cx="608631" cy="574940"/>
            </a:xfrm>
            <a:custGeom>
              <a:avLst/>
              <a:gdLst/>
              <a:ahLst/>
              <a:cxnLst/>
              <a:rect l="l" t="t" r="r" b="b"/>
              <a:pathLst>
                <a:path w="11345" h="10717" extrusionOk="0">
                  <a:moveTo>
                    <a:pt x="5684" y="10716"/>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4" name="Google Shape;4694;p36"/>
            <p:cNvSpPr/>
            <p:nvPr/>
          </p:nvSpPr>
          <p:spPr>
            <a:xfrm>
              <a:off x="2439139" y="2284216"/>
              <a:ext cx="608631" cy="574940"/>
            </a:xfrm>
            <a:custGeom>
              <a:avLst/>
              <a:gdLst/>
              <a:ahLst/>
              <a:cxnLst/>
              <a:rect l="l" t="t" r="r" b="b"/>
              <a:pathLst>
                <a:path w="11345" h="10717" extrusionOk="0">
                  <a:moveTo>
                    <a:pt x="5672" y="10716"/>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5" name="Google Shape;4695;p36"/>
            <p:cNvSpPr/>
            <p:nvPr/>
          </p:nvSpPr>
          <p:spPr>
            <a:xfrm>
              <a:off x="3048950" y="2284216"/>
              <a:ext cx="608577" cy="574940"/>
            </a:xfrm>
            <a:custGeom>
              <a:avLst/>
              <a:gdLst/>
              <a:ahLst/>
              <a:cxnLst/>
              <a:rect l="l" t="t" r="r" b="b"/>
              <a:pathLst>
                <a:path w="11344" h="10717" extrusionOk="0">
                  <a:moveTo>
                    <a:pt x="5661" y="10716"/>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6" name="Google Shape;4696;p36"/>
            <p:cNvSpPr/>
            <p:nvPr/>
          </p:nvSpPr>
          <p:spPr>
            <a:xfrm>
              <a:off x="3658117" y="2284216"/>
              <a:ext cx="609221" cy="574940"/>
            </a:xfrm>
            <a:custGeom>
              <a:avLst/>
              <a:gdLst/>
              <a:ahLst/>
              <a:cxnLst/>
              <a:rect l="l" t="t" r="r" b="b"/>
              <a:pathLst>
                <a:path w="11356" h="10717" extrusionOk="0">
                  <a:moveTo>
                    <a:pt x="5684" y="10716"/>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7" name="Google Shape;4697;p36"/>
            <p:cNvSpPr/>
            <p:nvPr/>
          </p:nvSpPr>
          <p:spPr>
            <a:xfrm>
              <a:off x="4267875" y="2284216"/>
              <a:ext cx="609221" cy="574940"/>
            </a:xfrm>
            <a:custGeom>
              <a:avLst/>
              <a:gdLst/>
              <a:ahLst/>
              <a:cxnLst/>
              <a:rect l="l" t="t" r="r" b="b"/>
              <a:pathLst>
                <a:path w="11356" h="10717" extrusionOk="0">
                  <a:moveTo>
                    <a:pt x="5684" y="10716"/>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8" name="Google Shape;4698;p36"/>
            <p:cNvSpPr/>
            <p:nvPr/>
          </p:nvSpPr>
          <p:spPr>
            <a:xfrm>
              <a:off x="4878276" y="2284216"/>
              <a:ext cx="609221" cy="574940"/>
            </a:xfrm>
            <a:custGeom>
              <a:avLst/>
              <a:gdLst/>
              <a:ahLst/>
              <a:cxnLst/>
              <a:rect l="l" t="t" r="r" b="b"/>
              <a:pathLst>
                <a:path w="11356" h="10717" extrusionOk="0">
                  <a:moveTo>
                    <a:pt x="5673" y="10716"/>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99" name="Google Shape;4699;p36"/>
            <p:cNvSpPr/>
            <p:nvPr/>
          </p:nvSpPr>
          <p:spPr>
            <a:xfrm>
              <a:off x="5488087" y="2284216"/>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0" name="Google Shape;4700;p36"/>
            <p:cNvSpPr/>
            <p:nvPr/>
          </p:nvSpPr>
          <p:spPr>
            <a:xfrm>
              <a:off x="6097845" y="2284216"/>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1" name="Google Shape;4701;p36"/>
            <p:cNvSpPr/>
            <p:nvPr/>
          </p:nvSpPr>
          <p:spPr>
            <a:xfrm>
              <a:off x="6707066" y="2284216"/>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2" name="Google Shape;4702;p36"/>
            <p:cNvSpPr/>
            <p:nvPr/>
          </p:nvSpPr>
          <p:spPr>
            <a:xfrm>
              <a:off x="2" y="2856045"/>
              <a:ext cx="608631" cy="573706"/>
            </a:xfrm>
            <a:custGeom>
              <a:avLst/>
              <a:gdLst/>
              <a:ahLst/>
              <a:cxnLst/>
              <a:rect l="l" t="t" r="r" b="b"/>
              <a:pathLst>
                <a:path w="11345"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3" name="Google Shape;4703;p36"/>
            <p:cNvSpPr/>
            <p:nvPr/>
          </p:nvSpPr>
          <p:spPr>
            <a:xfrm>
              <a:off x="609169"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4" name="Google Shape;4704;p36"/>
            <p:cNvSpPr/>
            <p:nvPr/>
          </p:nvSpPr>
          <p:spPr>
            <a:xfrm>
              <a:off x="1218980"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5" name="Google Shape;4705;p36"/>
            <p:cNvSpPr/>
            <p:nvPr/>
          </p:nvSpPr>
          <p:spPr>
            <a:xfrm>
              <a:off x="1828738" y="2856045"/>
              <a:ext cx="608631" cy="573706"/>
            </a:xfrm>
            <a:custGeom>
              <a:avLst/>
              <a:gdLst/>
              <a:ahLst/>
              <a:cxnLst/>
              <a:rect l="l" t="t" r="r" b="b"/>
              <a:pathLst>
                <a:path w="11345" h="10694" extrusionOk="0">
                  <a:moveTo>
                    <a:pt x="5684" y="10693"/>
                  </a:moveTo>
                  <a:lnTo>
                    <a:pt x="1" y="5341"/>
                  </a:lnTo>
                  <a:lnTo>
                    <a:pt x="5684"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6" name="Google Shape;4706;p36"/>
            <p:cNvSpPr/>
            <p:nvPr/>
          </p:nvSpPr>
          <p:spPr>
            <a:xfrm>
              <a:off x="2439139" y="2856045"/>
              <a:ext cx="608631" cy="573706"/>
            </a:xfrm>
            <a:custGeom>
              <a:avLst/>
              <a:gdLst/>
              <a:ahLst/>
              <a:cxnLst/>
              <a:rect l="l" t="t" r="r" b="b"/>
              <a:pathLst>
                <a:path w="11345" h="10694" extrusionOk="0">
                  <a:moveTo>
                    <a:pt x="5672" y="10693"/>
                  </a:moveTo>
                  <a:lnTo>
                    <a:pt x="1"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7" name="Google Shape;4707;p36"/>
            <p:cNvSpPr/>
            <p:nvPr/>
          </p:nvSpPr>
          <p:spPr>
            <a:xfrm>
              <a:off x="3048950" y="2856045"/>
              <a:ext cx="608577" cy="573706"/>
            </a:xfrm>
            <a:custGeom>
              <a:avLst/>
              <a:gdLst/>
              <a:ahLst/>
              <a:cxnLst/>
              <a:rect l="l" t="t" r="r" b="b"/>
              <a:pathLst>
                <a:path w="11344" h="10694" extrusionOk="0">
                  <a:moveTo>
                    <a:pt x="5661" y="10693"/>
                  </a:moveTo>
                  <a:lnTo>
                    <a:pt x="0" y="5341"/>
                  </a:lnTo>
                  <a:lnTo>
                    <a:pt x="5661"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8" name="Google Shape;4708;p36"/>
            <p:cNvSpPr/>
            <p:nvPr/>
          </p:nvSpPr>
          <p:spPr>
            <a:xfrm>
              <a:off x="3658117" y="2856045"/>
              <a:ext cx="609221" cy="573706"/>
            </a:xfrm>
            <a:custGeom>
              <a:avLst/>
              <a:gdLst/>
              <a:ahLst/>
              <a:cxnLst/>
              <a:rect l="l" t="t" r="r" b="b"/>
              <a:pathLst>
                <a:path w="11356" h="10694" extrusionOk="0">
                  <a:moveTo>
                    <a:pt x="5684" y="10693"/>
                  </a:moveTo>
                  <a:lnTo>
                    <a:pt x="0" y="5341"/>
                  </a:lnTo>
                  <a:lnTo>
                    <a:pt x="5684"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09" name="Google Shape;4709;p36"/>
            <p:cNvSpPr/>
            <p:nvPr/>
          </p:nvSpPr>
          <p:spPr>
            <a:xfrm>
              <a:off x="4267875" y="2856045"/>
              <a:ext cx="609221" cy="573706"/>
            </a:xfrm>
            <a:custGeom>
              <a:avLst/>
              <a:gdLst/>
              <a:ahLst/>
              <a:cxnLst/>
              <a:rect l="l" t="t" r="r" b="b"/>
              <a:pathLst>
                <a:path w="11356" h="10694" extrusionOk="0">
                  <a:moveTo>
                    <a:pt x="5684" y="10693"/>
                  </a:moveTo>
                  <a:lnTo>
                    <a:pt x="1" y="5341"/>
                  </a:lnTo>
                  <a:lnTo>
                    <a:pt x="5684"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0" name="Google Shape;4710;p36"/>
            <p:cNvSpPr/>
            <p:nvPr/>
          </p:nvSpPr>
          <p:spPr>
            <a:xfrm>
              <a:off x="4878276" y="2856045"/>
              <a:ext cx="609221" cy="573706"/>
            </a:xfrm>
            <a:custGeom>
              <a:avLst/>
              <a:gdLst/>
              <a:ahLst/>
              <a:cxnLst/>
              <a:rect l="l" t="t" r="r" b="b"/>
              <a:pathLst>
                <a:path w="11356" h="10694" extrusionOk="0">
                  <a:moveTo>
                    <a:pt x="5673" y="10693"/>
                  </a:moveTo>
                  <a:lnTo>
                    <a:pt x="1" y="5341"/>
                  </a:lnTo>
                  <a:lnTo>
                    <a:pt x="5673" y="0"/>
                  </a:lnTo>
                  <a:lnTo>
                    <a:pt x="11356"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1" name="Google Shape;4711;p36"/>
            <p:cNvSpPr/>
            <p:nvPr/>
          </p:nvSpPr>
          <p:spPr>
            <a:xfrm>
              <a:off x="5488087" y="2856045"/>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2" name="Google Shape;4712;p36"/>
            <p:cNvSpPr/>
            <p:nvPr/>
          </p:nvSpPr>
          <p:spPr>
            <a:xfrm>
              <a:off x="6097845" y="2856045"/>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3" name="Google Shape;4713;p36"/>
            <p:cNvSpPr/>
            <p:nvPr/>
          </p:nvSpPr>
          <p:spPr>
            <a:xfrm>
              <a:off x="6707066" y="2856045"/>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4" name="Google Shape;4714;p36"/>
            <p:cNvSpPr/>
            <p:nvPr/>
          </p:nvSpPr>
          <p:spPr>
            <a:xfrm>
              <a:off x="2" y="3426639"/>
              <a:ext cx="608631" cy="574296"/>
            </a:xfrm>
            <a:custGeom>
              <a:avLst/>
              <a:gdLst/>
              <a:ahLst/>
              <a:cxnLst/>
              <a:rect l="l" t="t" r="r" b="b"/>
              <a:pathLst>
                <a:path w="11345"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5" name="Google Shape;4715;p36"/>
            <p:cNvSpPr/>
            <p:nvPr/>
          </p:nvSpPr>
          <p:spPr>
            <a:xfrm>
              <a:off x="609169"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6" name="Google Shape;4716;p36"/>
            <p:cNvSpPr/>
            <p:nvPr/>
          </p:nvSpPr>
          <p:spPr>
            <a:xfrm>
              <a:off x="1218980"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7" name="Google Shape;4717;p36"/>
            <p:cNvSpPr/>
            <p:nvPr/>
          </p:nvSpPr>
          <p:spPr>
            <a:xfrm>
              <a:off x="1828738" y="3426639"/>
              <a:ext cx="608631" cy="574296"/>
            </a:xfrm>
            <a:custGeom>
              <a:avLst/>
              <a:gdLst/>
              <a:ahLst/>
              <a:cxnLst/>
              <a:rect l="l" t="t" r="r" b="b"/>
              <a:pathLst>
                <a:path w="11345" h="10705" extrusionOk="0">
                  <a:moveTo>
                    <a:pt x="5684" y="10705"/>
                  </a:moveTo>
                  <a:lnTo>
                    <a:pt x="1" y="5352"/>
                  </a:lnTo>
                  <a:lnTo>
                    <a:pt x="5684"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8" name="Google Shape;4718;p36"/>
            <p:cNvSpPr/>
            <p:nvPr/>
          </p:nvSpPr>
          <p:spPr>
            <a:xfrm>
              <a:off x="2439139" y="3426639"/>
              <a:ext cx="608631" cy="574296"/>
            </a:xfrm>
            <a:custGeom>
              <a:avLst/>
              <a:gdLst/>
              <a:ahLst/>
              <a:cxnLst/>
              <a:rect l="l" t="t" r="r" b="b"/>
              <a:pathLst>
                <a:path w="11345" h="10705" extrusionOk="0">
                  <a:moveTo>
                    <a:pt x="5672" y="10705"/>
                  </a:moveTo>
                  <a:lnTo>
                    <a:pt x="1"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19" name="Google Shape;4719;p36"/>
            <p:cNvSpPr/>
            <p:nvPr/>
          </p:nvSpPr>
          <p:spPr>
            <a:xfrm>
              <a:off x="3048950" y="3426639"/>
              <a:ext cx="608577" cy="574296"/>
            </a:xfrm>
            <a:custGeom>
              <a:avLst/>
              <a:gdLst/>
              <a:ahLst/>
              <a:cxnLst/>
              <a:rect l="l" t="t" r="r" b="b"/>
              <a:pathLst>
                <a:path w="11344" h="10705" extrusionOk="0">
                  <a:moveTo>
                    <a:pt x="5661" y="10705"/>
                  </a:moveTo>
                  <a:lnTo>
                    <a:pt x="0" y="5352"/>
                  </a:lnTo>
                  <a:lnTo>
                    <a:pt x="5661"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0" name="Google Shape;4720;p36"/>
            <p:cNvSpPr/>
            <p:nvPr/>
          </p:nvSpPr>
          <p:spPr>
            <a:xfrm>
              <a:off x="3658117" y="3426639"/>
              <a:ext cx="609221" cy="574296"/>
            </a:xfrm>
            <a:custGeom>
              <a:avLst/>
              <a:gdLst/>
              <a:ahLst/>
              <a:cxnLst/>
              <a:rect l="l" t="t" r="r" b="b"/>
              <a:pathLst>
                <a:path w="11356" h="10705" extrusionOk="0">
                  <a:moveTo>
                    <a:pt x="5684" y="10705"/>
                  </a:moveTo>
                  <a:lnTo>
                    <a:pt x="0" y="5352"/>
                  </a:lnTo>
                  <a:lnTo>
                    <a:pt x="5684"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1" name="Google Shape;4721;p36"/>
            <p:cNvSpPr/>
            <p:nvPr/>
          </p:nvSpPr>
          <p:spPr>
            <a:xfrm>
              <a:off x="4267875" y="3426639"/>
              <a:ext cx="609221" cy="574296"/>
            </a:xfrm>
            <a:custGeom>
              <a:avLst/>
              <a:gdLst/>
              <a:ahLst/>
              <a:cxnLst/>
              <a:rect l="l" t="t" r="r" b="b"/>
              <a:pathLst>
                <a:path w="11356" h="10705" extrusionOk="0">
                  <a:moveTo>
                    <a:pt x="5684" y="10705"/>
                  </a:moveTo>
                  <a:lnTo>
                    <a:pt x="1" y="5352"/>
                  </a:lnTo>
                  <a:lnTo>
                    <a:pt x="5684"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2" name="Google Shape;4722;p36"/>
            <p:cNvSpPr/>
            <p:nvPr/>
          </p:nvSpPr>
          <p:spPr>
            <a:xfrm>
              <a:off x="4878276" y="3426639"/>
              <a:ext cx="609221" cy="574296"/>
            </a:xfrm>
            <a:custGeom>
              <a:avLst/>
              <a:gdLst/>
              <a:ahLst/>
              <a:cxnLst/>
              <a:rect l="l" t="t" r="r" b="b"/>
              <a:pathLst>
                <a:path w="11356" h="10705" extrusionOk="0">
                  <a:moveTo>
                    <a:pt x="5673" y="10705"/>
                  </a:moveTo>
                  <a:lnTo>
                    <a:pt x="1" y="5352"/>
                  </a:lnTo>
                  <a:lnTo>
                    <a:pt x="5673" y="0"/>
                  </a:lnTo>
                  <a:lnTo>
                    <a:pt x="11356"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3" name="Google Shape;4723;p36"/>
            <p:cNvSpPr/>
            <p:nvPr/>
          </p:nvSpPr>
          <p:spPr>
            <a:xfrm>
              <a:off x="5488087" y="3426639"/>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4" name="Google Shape;4724;p36"/>
            <p:cNvSpPr/>
            <p:nvPr/>
          </p:nvSpPr>
          <p:spPr>
            <a:xfrm>
              <a:off x="6097845" y="3426639"/>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5" name="Google Shape;4725;p36"/>
            <p:cNvSpPr/>
            <p:nvPr/>
          </p:nvSpPr>
          <p:spPr>
            <a:xfrm>
              <a:off x="6707066" y="3426639"/>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6" name="Google Shape;4726;p36"/>
            <p:cNvSpPr/>
            <p:nvPr/>
          </p:nvSpPr>
          <p:spPr>
            <a:xfrm>
              <a:off x="2" y="3997824"/>
              <a:ext cx="608631" cy="573706"/>
            </a:xfrm>
            <a:custGeom>
              <a:avLst/>
              <a:gdLst/>
              <a:ahLst/>
              <a:cxnLst/>
              <a:rect l="l" t="t" r="r" b="b"/>
              <a:pathLst>
                <a:path w="11345"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7" name="Google Shape;4727;p36"/>
            <p:cNvSpPr/>
            <p:nvPr/>
          </p:nvSpPr>
          <p:spPr>
            <a:xfrm>
              <a:off x="609169"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8" name="Google Shape;4728;p36"/>
            <p:cNvSpPr/>
            <p:nvPr/>
          </p:nvSpPr>
          <p:spPr>
            <a:xfrm>
              <a:off x="1218980"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29" name="Google Shape;4729;p36"/>
            <p:cNvSpPr/>
            <p:nvPr/>
          </p:nvSpPr>
          <p:spPr>
            <a:xfrm>
              <a:off x="1828738" y="3997824"/>
              <a:ext cx="608631" cy="573706"/>
            </a:xfrm>
            <a:custGeom>
              <a:avLst/>
              <a:gdLst/>
              <a:ahLst/>
              <a:cxnLst/>
              <a:rect l="l" t="t" r="r" b="b"/>
              <a:pathLst>
                <a:path w="11345" h="10694" extrusionOk="0">
                  <a:moveTo>
                    <a:pt x="5684" y="10694"/>
                  </a:moveTo>
                  <a:lnTo>
                    <a:pt x="1" y="5342"/>
                  </a:lnTo>
                  <a:lnTo>
                    <a:pt x="5684"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0" name="Google Shape;4730;p36"/>
            <p:cNvSpPr/>
            <p:nvPr/>
          </p:nvSpPr>
          <p:spPr>
            <a:xfrm>
              <a:off x="2439139" y="3997824"/>
              <a:ext cx="608631" cy="573706"/>
            </a:xfrm>
            <a:custGeom>
              <a:avLst/>
              <a:gdLst/>
              <a:ahLst/>
              <a:cxnLst/>
              <a:rect l="l" t="t" r="r" b="b"/>
              <a:pathLst>
                <a:path w="11345" h="10694" extrusionOk="0">
                  <a:moveTo>
                    <a:pt x="5672" y="10694"/>
                  </a:moveTo>
                  <a:lnTo>
                    <a:pt x="1"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1" name="Google Shape;4731;p36"/>
            <p:cNvSpPr/>
            <p:nvPr/>
          </p:nvSpPr>
          <p:spPr>
            <a:xfrm>
              <a:off x="3048950" y="3997824"/>
              <a:ext cx="608577" cy="573706"/>
            </a:xfrm>
            <a:custGeom>
              <a:avLst/>
              <a:gdLst/>
              <a:ahLst/>
              <a:cxnLst/>
              <a:rect l="l" t="t" r="r" b="b"/>
              <a:pathLst>
                <a:path w="11344" h="10694" extrusionOk="0">
                  <a:moveTo>
                    <a:pt x="5661" y="10694"/>
                  </a:moveTo>
                  <a:lnTo>
                    <a:pt x="0" y="5342"/>
                  </a:lnTo>
                  <a:lnTo>
                    <a:pt x="5661"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2" name="Google Shape;4732;p36"/>
            <p:cNvSpPr/>
            <p:nvPr/>
          </p:nvSpPr>
          <p:spPr>
            <a:xfrm>
              <a:off x="3658117" y="3997824"/>
              <a:ext cx="609221" cy="573706"/>
            </a:xfrm>
            <a:custGeom>
              <a:avLst/>
              <a:gdLst/>
              <a:ahLst/>
              <a:cxnLst/>
              <a:rect l="l" t="t" r="r" b="b"/>
              <a:pathLst>
                <a:path w="11356" h="10694" extrusionOk="0">
                  <a:moveTo>
                    <a:pt x="5684" y="10694"/>
                  </a:moveTo>
                  <a:lnTo>
                    <a:pt x="0" y="5342"/>
                  </a:lnTo>
                  <a:lnTo>
                    <a:pt x="5684"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3" name="Google Shape;4733;p36"/>
            <p:cNvSpPr/>
            <p:nvPr/>
          </p:nvSpPr>
          <p:spPr>
            <a:xfrm>
              <a:off x="4267875" y="3997824"/>
              <a:ext cx="609221" cy="573706"/>
            </a:xfrm>
            <a:custGeom>
              <a:avLst/>
              <a:gdLst/>
              <a:ahLst/>
              <a:cxnLst/>
              <a:rect l="l" t="t" r="r" b="b"/>
              <a:pathLst>
                <a:path w="11356" h="10694" extrusionOk="0">
                  <a:moveTo>
                    <a:pt x="5684" y="10694"/>
                  </a:moveTo>
                  <a:lnTo>
                    <a:pt x="1" y="5342"/>
                  </a:lnTo>
                  <a:lnTo>
                    <a:pt x="5684"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4" name="Google Shape;4734;p36"/>
            <p:cNvSpPr/>
            <p:nvPr/>
          </p:nvSpPr>
          <p:spPr>
            <a:xfrm>
              <a:off x="4878276" y="3997824"/>
              <a:ext cx="609221" cy="573706"/>
            </a:xfrm>
            <a:custGeom>
              <a:avLst/>
              <a:gdLst/>
              <a:ahLst/>
              <a:cxnLst/>
              <a:rect l="l" t="t" r="r" b="b"/>
              <a:pathLst>
                <a:path w="11356" h="10694" extrusionOk="0">
                  <a:moveTo>
                    <a:pt x="5673" y="10694"/>
                  </a:moveTo>
                  <a:lnTo>
                    <a:pt x="1" y="5342"/>
                  </a:lnTo>
                  <a:lnTo>
                    <a:pt x="5673" y="1"/>
                  </a:lnTo>
                  <a:lnTo>
                    <a:pt x="11356"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5" name="Google Shape;4735;p36"/>
            <p:cNvSpPr/>
            <p:nvPr/>
          </p:nvSpPr>
          <p:spPr>
            <a:xfrm>
              <a:off x="5488087" y="3997824"/>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6" name="Google Shape;4736;p36"/>
            <p:cNvSpPr/>
            <p:nvPr/>
          </p:nvSpPr>
          <p:spPr>
            <a:xfrm>
              <a:off x="6097845" y="3997824"/>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7" name="Google Shape;4737;p36"/>
            <p:cNvSpPr/>
            <p:nvPr/>
          </p:nvSpPr>
          <p:spPr>
            <a:xfrm>
              <a:off x="6707066" y="3997824"/>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8" name="Google Shape;4738;p36"/>
            <p:cNvSpPr/>
            <p:nvPr/>
          </p:nvSpPr>
          <p:spPr>
            <a:xfrm>
              <a:off x="2" y="4568419"/>
              <a:ext cx="608631" cy="574940"/>
            </a:xfrm>
            <a:custGeom>
              <a:avLst/>
              <a:gdLst/>
              <a:ahLst/>
              <a:cxnLst/>
              <a:rect l="l" t="t" r="r" b="b"/>
              <a:pathLst>
                <a:path w="11345"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39" name="Google Shape;4739;p36"/>
            <p:cNvSpPr/>
            <p:nvPr/>
          </p:nvSpPr>
          <p:spPr>
            <a:xfrm>
              <a:off x="609169"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0" name="Google Shape;4740;p36"/>
            <p:cNvSpPr/>
            <p:nvPr/>
          </p:nvSpPr>
          <p:spPr>
            <a:xfrm>
              <a:off x="1218980"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1" name="Google Shape;4741;p36"/>
            <p:cNvSpPr/>
            <p:nvPr/>
          </p:nvSpPr>
          <p:spPr>
            <a:xfrm>
              <a:off x="1828738" y="4568419"/>
              <a:ext cx="608631" cy="574940"/>
            </a:xfrm>
            <a:custGeom>
              <a:avLst/>
              <a:gdLst/>
              <a:ahLst/>
              <a:cxnLst/>
              <a:rect l="l" t="t" r="r" b="b"/>
              <a:pathLst>
                <a:path w="11345" h="10717" extrusionOk="0">
                  <a:moveTo>
                    <a:pt x="5684" y="10717"/>
                  </a:moveTo>
                  <a:lnTo>
                    <a:pt x="1" y="5353"/>
                  </a:lnTo>
                  <a:lnTo>
                    <a:pt x="5684"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2" name="Google Shape;4742;p36"/>
            <p:cNvSpPr/>
            <p:nvPr/>
          </p:nvSpPr>
          <p:spPr>
            <a:xfrm>
              <a:off x="2439139" y="4568419"/>
              <a:ext cx="608631" cy="574940"/>
            </a:xfrm>
            <a:custGeom>
              <a:avLst/>
              <a:gdLst/>
              <a:ahLst/>
              <a:cxnLst/>
              <a:rect l="l" t="t" r="r" b="b"/>
              <a:pathLst>
                <a:path w="11345" h="10717" extrusionOk="0">
                  <a:moveTo>
                    <a:pt x="5672" y="10717"/>
                  </a:moveTo>
                  <a:lnTo>
                    <a:pt x="1"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3" name="Google Shape;4743;p36"/>
            <p:cNvSpPr/>
            <p:nvPr/>
          </p:nvSpPr>
          <p:spPr>
            <a:xfrm>
              <a:off x="3048950" y="4568419"/>
              <a:ext cx="608577" cy="574940"/>
            </a:xfrm>
            <a:custGeom>
              <a:avLst/>
              <a:gdLst/>
              <a:ahLst/>
              <a:cxnLst/>
              <a:rect l="l" t="t" r="r" b="b"/>
              <a:pathLst>
                <a:path w="11344" h="10717" extrusionOk="0">
                  <a:moveTo>
                    <a:pt x="5661" y="10717"/>
                  </a:moveTo>
                  <a:lnTo>
                    <a:pt x="0" y="5353"/>
                  </a:lnTo>
                  <a:lnTo>
                    <a:pt x="5661"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4" name="Google Shape;4744;p36"/>
            <p:cNvSpPr/>
            <p:nvPr/>
          </p:nvSpPr>
          <p:spPr>
            <a:xfrm>
              <a:off x="3658117" y="4568419"/>
              <a:ext cx="609221" cy="574940"/>
            </a:xfrm>
            <a:custGeom>
              <a:avLst/>
              <a:gdLst/>
              <a:ahLst/>
              <a:cxnLst/>
              <a:rect l="l" t="t" r="r" b="b"/>
              <a:pathLst>
                <a:path w="11356" h="10717" extrusionOk="0">
                  <a:moveTo>
                    <a:pt x="5684" y="10717"/>
                  </a:moveTo>
                  <a:lnTo>
                    <a:pt x="0" y="5353"/>
                  </a:lnTo>
                  <a:lnTo>
                    <a:pt x="5684"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5" name="Google Shape;4745;p36"/>
            <p:cNvSpPr/>
            <p:nvPr/>
          </p:nvSpPr>
          <p:spPr>
            <a:xfrm>
              <a:off x="4267875" y="4568419"/>
              <a:ext cx="609221" cy="574940"/>
            </a:xfrm>
            <a:custGeom>
              <a:avLst/>
              <a:gdLst/>
              <a:ahLst/>
              <a:cxnLst/>
              <a:rect l="l" t="t" r="r" b="b"/>
              <a:pathLst>
                <a:path w="11356" h="10717" extrusionOk="0">
                  <a:moveTo>
                    <a:pt x="5684" y="10717"/>
                  </a:moveTo>
                  <a:lnTo>
                    <a:pt x="1" y="5353"/>
                  </a:lnTo>
                  <a:lnTo>
                    <a:pt x="5684"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6" name="Google Shape;4746;p36"/>
            <p:cNvSpPr/>
            <p:nvPr/>
          </p:nvSpPr>
          <p:spPr>
            <a:xfrm>
              <a:off x="4878276" y="4568419"/>
              <a:ext cx="609221" cy="574940"/>
            </a:xfrm>
            <a:custGeom>
              <a:avLst/>
              <a:gdLst/>
              <a:ahLst/>
              <a:cxnLst/>
              <a:rect l="l" t="t" r="r" b="b"/>
              <a:pathLst>
                <a:path w="11356" h="10717" extrusionOk="0">
                  <a:moveTo>
                    <a:pt x="5673" y="10717"/>
                  </a:moveTo>
                  <a:lnTo>
                    <a:pt x="1" y="5353"/>
                  </a:lnTo>
                  <a:lnTo>
                    <a:pt x="5673" y="1"/>
                  </a:lnTo>
                  <a:lnTo>
                    <a:pt x="11356"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7" name="Google Shape;4747;p36"/>
            <p:cNvSpPr/>
            <p:nvPr/>
          </p:nvSpPr>
          <p:spPr>
            <a:xfrm>
              <a:off x="5488087" y="4568419"/>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8" name="Google Shape;4748;p36"/>
            <p:cNvSpPr/>
            <p:nvPr/>
          </p:nvSpPr>
          <p:spPr>
            <a:xfrm>
              <a:off x="6097845" y="4568419"/>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49" name="Google Shape;4749;p36"/>
            <p:cNvSpPr/>
            <p:nvPr/>
          </p:nvSpPr>
          <p:spPr>
            <a:xfrm>
              <a:off x="6707066" y="4568419"/>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0" name="Google Shape;4750;p36"/>
            <p:cNvSpPr/>
            <p:nvPr/>
          </p:nvSpPr>
          <p:spPr>
            <a:xfrm>
              <a:off x="7315512" y="-16"/>
              <a:ext cx="608631" cy="574350"/>
            </a:xfrm>
            <a:custGeom>
              <a:avLst/>
              <a:gdLst/>
              <a:ahLst/>
              <a:cxnLst/>
              <a:rect l="l" t="t" r="r" b="b"/>
              <a:pathLst>
                <a:path w="11345" h="10706" extrusionOk="0">
                  <a:moveTo>
                    <a:pt x="5672" y="10705"/>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1" name="Google Shape;4751;p36"/>
            <p:cNvSpPr/>
            <p:nvPr/>
          </p:nvSpPr>
          <p:spPr>
            <a:xfrm>
              <a:off x="7925270" y="-16"/>
              <a:ext cx="608631" cy="574350"/>
            </a:xfrm>
            <a:custGeom>
              <a:avLst/>
              <a:gdLst/>
              <a:ahLst/>
              <a:cxnLst/>
              <a:rect l="l" t="t" r="r" b="b"/>
              <a:pathLst>
                <a:path w="11345" h="10706" extrusionOk="0">
                  <a:moveTo>
                    <a:pt x="5661" y="10705"/>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2" name="Google Shape;4752;p36"/>
            <p:cNvSpPr/>
            <p:nvPr/>
          </p:nvSpPr>
          <p:spPr>
            <a:xfrm>
              <a:off x="8534491" y="-16"/>
              <a:ext cx="609221" cy="574350"/>
            </a:xfrm>
            <a:custGeom>
              <a:avLst/>
              <a:gdLst/>
              <a:ahLst/>
              <a:cxnLst/>
              <a:rect l="l" t="t" r="r" b="b"/>
              <a:pathLst>
                <a:path w="11356" h="10706" extrusionOk="0">
                  <a:moveTo>
                    <a:pt x="5683" y="10705"/>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3" name="Google Shape;4753;p36"/>
            <p:cNvSpPr/>
            <p:nvPr/>
          </p:nvSpPr>
          <p:spPr>
            <a:xfrm>
              <a:off x="7315512" y="571169"/>
              <a:ext cx="608631" cy="574350"/>
            </a:xfrm>
            <a:custGeom>
              <a:avLst/>
              <a:gdLst/>
              <a:ahLst/>
              <a:cxnLst/>
              <a:rect l="l" t="t" r="r" b="b"/>
              <a:pathLst>
                <a:path w="11345" h="10706" extrusionOk="0">
                  <a:moveTo>
                    <a:pt x="5672" y="10706"/>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4" name="Google Shape;4754;p36"/>
            <p:cNvSpPr/>
            <p:nvPr/>
          </p:nvSpPr>
          <p:spPr>
            <a:xfrm>
              <a:off x="7925270" y="571169"/>
              <a:ext cx="608631" cy="574350"/>
            </a:xfrm>
            <a:custGeom>
              <a:avLst/>
              <a:gdLst/>
              <a:ahLst/>
              <a:cxnLst/>
              <a:rect l="l" t="t" r="r" b="b"/>
              <a:pathLst>
                <a:path w="11345" h="10706" extrusionOk="0">
                  <a:moveTo>
                    <a:pt x="5661" y="10706"/>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5" name="Google Shape;4755;p36"/>
            <p:cNvSpPr/>
            <p:nvPr/>
          </p:nvSpPr>
          <p:spPr>
            <a:xfrm>
              <a:off x="8534491" y="571169"/>
              <a:ext cx="609221" cy="574350"/>
            </a:xfrm>
            <a:custGeom>
              <a:avLst/>
              <a:gdLst/>
              <a:ahLst/>
              <a:cxnLst/>
              <a:rect l="l" t="t" r="r" b="b"/>
              <a:pathLst>
                <a:path w="11356" h="10706" extrusionOk="0">
                  <a:moveTo>
                    <a:pt x="5683" y="10706"/>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6" name="Google Shape;4756;p36"/>
            <p:cNvSpPr/>
            <p:nvPr/>
          </p:nvSpPr>
          <p:spPr>
            <a:xfrm>
              <a:off x="7315512" y="1142407"/>
              <a:ext cx="608631" cy="573706"/>
            </a:xfrm>
            <a:custGeom>
              <a:avLst/>
              <a:gdLst/>
              <a:ahLst/>
              <a:cxnLst/>
              <a:rect l="l" t="t" r="r" b="b"/>
              <a:pathLst>
                <a:path w="11345" h="10694" extrusionOk="0">
                  <a:moveTo>
                    <a:pt x="5672" y="10694"/>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7" name="Google Shape;4757;p36"/>
            <p:cNvSpPr/>
            <p:nvPr/>
          </p:nvSpPr>
          <p:spPr>
            <a:xfrm>
              <a:off x="7925270" y="1142407"/>
              <a:ext cx="608631" cy="573706"/>
            </a:xfrm>
            <a:custGeom>
              <a:avLst/>
              <a:gdLst/>
              <a:ahLst/>
              <a:cxnLst/>
              <a:rect l="l" t="t" r="r" b="b"/>
              <a:pathLst>
                <a:path w="11345" h="10694" extrusionOk="0">
                  <a:moveTo>
                    <a:pt x="5661" y="10694"/>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8" name="Google Shape;4758;p36"/>
            <p:cNvSpPr/>
            <p:nvPr/>
          </p:nvSpPr>
          <p:spPr>
            <a:xfrm>
              <a:off x="8534491" y="1142407"/>
              <a:ext cx="609221" cy="573706"/>
            </a:xfrm>
            <a:custGeom>
              <a:avLst/>
              <a:gdLst/>
              <a:ahLst/>
              <a:cxnLst/>
              <a:rect l="l" t="t" r="r" b="b"/>
              <a:pathLst>
                <a:path w="11356" h="10694" extrusionOk="0">
                  <a:moveTo>
                    <a:pt x="5683" y="10694"/>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59" name="Google Shape;4759;p36"/>
            <p:cNvSpPr/>
            <p:nvPr/>
          </p:nvSpPr>
          <p:spPr>
            <a:xfrm>
              <a:off x="7315512" y="1713002"/>
              <a:ext cx="608631" cy="574350"/>
            </a:xfrm>
            <a:custGeom>
              <a:avLst/>
              <a:gdLst/>
              <a:ahLst/>
              <a:cxnLst/>
              <a:rect l="l" t="t" r="r" b="b"/>
              <a:pathLst>
                <a:path w="11345" h="10706" extrusionOk="0">
                  <a:moveTo>
                    <a:pt x="5672" y="10705"/>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0" name="Google Shape;4760;p36"/>
            <p:cNvSpPr/>
            <p:nvPr/>
          </p:nvSpPr>
          <p:spPr>
            <a:xfrm>
              <a:off x="7925270" y="1713002"/>
              <a:ext cx="608631" cy="574350"/>
            </a:xfrm>
            <a:custGeom>
              <a:avLst/>
              <a:gdLst/>
              <a:ahLst/>
              <a:cxnLst/>
              <a:rect l="l" t="t" r="r" b="b"/>
              <a:pathLst>
                <a:path w="11345" h="10706" extrusionOk="0">
                  <a:moveTo>
                    <a:pt x="5661" y="10705"/>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1" name="Google Shape;4761;p36"/>
            <p:cNvSpPr/>
            <p:nvPr/>
          </p:nvSpPr>
          <p:spPr>
            <a:xfrm>
              <a:off x="8534491" y="1713002"/>
              <a:ext cx="609221" cy="574350"/>
            </a:xfrm>
            <a:custGeom>
              <a:avLst/>
              <a:gdLst/>
              <a:ahLst/>
              <a:cxnLst/>
              <a:rect l="l" t="t" r="r" b="b"/>
              <a:pathLst>
                <a:path w="11356" h="10706" extrusionOk="0">
                  <a:moveTo>
                    <a:pt x="5683" y="10705"/>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2" name="Google Shape;4762;p36"/>
            <p:cNvSpPr/>
            <p:nvPr/>
          </p:nvSpPr>
          <p:spPr>
            <a:xfrm>
              <a:off x="7315512" y="2284241"/>
              <a:ext cx="608631" cy="574940"/>
            </a:xfrm>
            <a:custGeom>
              <a:avLst/>
              <a:gdLst/>
              <a:ahLst/>
              <a:cxnLst/>
              <a:rect l="l" t="t" r="r" b="b"/>
              <a:pathLst>
                <a:path w="11345" h="10717" extrusionOk="0">
                  <a:moveTo>
                    <a:pt x="5672" y="10716"/>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3" name="Google Shape;4763;p36"/>
            <p:cNvSpPr/>
            <p:nvPr/>
          </p:nvSpPr>
          <p:spPr>
            <a:xfrm>
              <a:off x="7925270" y="2284241"/>
              <a:ext cx="608631" cy="574940"/>
            </a:xfrm>
            <a:custGeom>
              <a:avLst/>
              <a:gdLst/>
              <a:ahLst/>
              <a:cxnLst/>
              <a:rect l="l" t="t" r="r" b="b"/>
              <a:pathLst>
                <a:path w="11345" h="10717" extrusionOk="0">
                  <a:moveTo>
                    <a:pt x="5661" y="10716"/>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4" name="Google Shape;4764;p36"/>
            <p:cNvSpPr/>
            <p:nvPr/>
          </p:nvSpPr>
          <p:spPr>
            <a:xfrm>
              <a:off x="8534491" y="2284241"/>
              <a:ext cx="609221" cy="574940"/>
            </a:xfrm>
            <a:custGeom>
              <a:avLst/>
              <a:gdLst/>
              <a:ahLst/>
              <a:cxnLst/>
              <a:rect l="l" t="t" r="r" b="b"/>
              <a:pathLst>
                <a:path w="11356" h="10717" extrusionOk="0">
                  <a:moveTo>
                    <a:pt x="5683" y="10716"/>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5" name="Google Shape;4765;p36"/>
            <p:cNvSpPr/>
            <p:nvPr/>
          </p:nvSpPr>
          <p:spPr>
            <a:xfrm>
              <a:off x="7315512" y="2856070"/>
              <a:ext cx="608631" cy="573706"/>
            </a:xfrm>
            <a:custGeom>
              <a:avLst/>
              <a:gdLst/>
              <a:ahLst/>
              <a:cxnLst/>
              <a:rect l="l" t="t" r="r" b="b"/>
              <a:pathLst>
                <a:path w="11345" h="10694" extrusionOk="0">
                  <a:moveTo>
                    <a:pt x="5672" y="10693"/>
                  </a:moveTo>
                  <a:lnTo>
                    <a:pt x="0" y="5341"/>
                  </a:lnTo>
                  <a:lnTo>
                    <a:pt x="5672" y="0"/>
                  </a:lnTo>
                  <a:lnTo>
                    <a:pt x="11344"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6" name="Google Shape;4766;p36"/>
            <p:cNvSpPr/>
            <p:nvPr/>
          </p:nvSpPr>
          <p:spPr>
            <a:xfrm>
              <a:off x="7925270" y="2856070"/>
              <a:ext cx="608631" cy="573706"/>
            </a:xfrm>
            <a:custGeom>
              <a:avLst/>
              <a:gdLst/>
              <a:ahLst/>
              <a:cxnLst/>
              <a:rect l="l" t="t" r="r" b="b"/>
              <a:pathLst>
                <a:path w="11345" h="10694" extrusionOk="0">
                  <a:moveTo>
                    <a:pt x="5661" y="10693"/>
                  </a:moveTo>
                  <a:lnTo>
                    <a:pt x="1" y="5341"/>
                  </a:lnTo>
                  <a:lnTo>
                    <a:pt x="5661" y="0"/>
                  </a:lnTo>
                  <a:lnTo>
                    <a:pt x="1134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7" name="Google Shape;4767;p36"/>
            <p:cNvSpPr/>
            <p:nvPr/>
          </p:nvSpPr>
          <p:spPr>
            <a:xfrm>
              <a:off x="8534491" y="2856070"/>
              <a:ext cx="609221" cy="573706"/>
            </a:xfrm>
            <a:custGeom>
              <a:avLst/>
              <a:gdLst/>
              <a:ahLst/>
              <a:cxnLst/>
              <a:rect l="l" t="t" r="r" b="b"/>
              <a:pathLst>
                <a:path w="11356" h="10694" extrusionOk="0">
                  <a:moveTo>
                    <a:pt x="5683" y="10693"/>
                  </a:moveTo>
                  <a:lnTo>
                    <a:pt x="0" y="5341"/>
                  </a:lnTo>
                  <a:lnTo>
                    <a:pt x="5683" y="0"/>
                  </a:lnTo>
                  <a:lnTo>
                    <a:pt x="11355" y="5341"/>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8" name="Google Shape;4768;p36"/>
            <p:cNvSpPr/>
            <p:nvPr/>
          </p:nvSpPr>
          <p:spPr>
            <a:xfrm>
              <a:off x="7315512" y="3426664"/>
              <a:ext cx="608631" cy="574296"/>
            </a:xfrm>
            <a:custGeom>
              <a:avLst/>
              <a:gdLst/>
              <a:ahLst/>
              <a:cxnLst/>
              <a:rect l="l" t="t" r="r" b="b"/>
              <a:pathLst>
                <a:path w="11345" h="10705" extrusionOk="0">
                  <a:moveTo>
                    <a:pt x="5672" y="10705"/>
                  </a:moveTo>
                  <a:lnTo>
                    <a:pt x="0" y="5352"/>
                  </a:lnTo>
                  <a:lnTo>
                    <a:pt x="5672" y="0"/>
                  </a:lnTo>
                  <a:lnTo>
                    <a:pt x="11344"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69" name="Google Shape;4769;p36"/>
            <p:cNvSpPr/>
            <p:nvPr/>
          </p:nvSpPr>
          <p:spPr>
            <a:xfrm>
              <a:off x="7925270" y="3426664"/>
              <a:ext cx="608631" cy="574296"/>
            </a:xfrm>
            <a:custGeom>
              <a:avLst/>
              <a:gdLst/>
              <a:ahLst/>
              <a:cxnLst/>
              <a:rect l="l" t="t" r="r" b="b"/>
              <a:pathLst>
                <a:path w="11345" h="10705" extrusionOk="0">
                  <a:moveTo>
                    <a:pt x="5661" y="10705"/>
                  </a:moveTo>
                  <a:lnTo>
                    <a:pt x="1" y="5352"/>
                  </a:lnTo>
                  <a:lnTo>
                    <a:pt x="5661" y="0"/>
                  </a:lnTo>
                  <a:lnTo>
                    <a:pt x="1134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0" name="Google Shape;4770;p36"/>
            <p:cNvSpPr/>
            <p:nvPr/>
          </p:nvSpPr>
          <p:spPr>
            <a:xfrm>
              <a:off x="8534491" y="3426664"/>
              <a:ext cx="609221" cy="574296"/>
            </a:xfrm>
            <a:custGeom>
              <a:avLst/>
              <a:gdLst/>
              <a:ahLst/>
              <a:cxnLst/>
              <a:rect l="l" t="t" r="r" b="b"/>
              <a:pathLst>
                <a:path w="11356" h="10705" extrusionOk="0">
                  <a:moveTo>
                    <a:pt x="5683" y="10705"/>
                  </a:moveTo>
                  <a:lnTo>
                    <a:pt x="0" y="5352"/>
                  </a:lnTo>
                  <a:lnTo>
                    <a:pt x="5683" y="0"/>
                  </a:lnTo>
                  <a:lnTo>
                    <a:pt x="11355" y="535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1" name="Google Shape;4771;p36"/>
            <p:cNvSpPr/>
            <p:nvPr/>
          </p:nvSpPr>
          <p:spPr>
            <a:xfrm>
              <a:off x="7315512" y="3997849"/>
              <a:ext cx="608631" cy="573706"/>
            </a:xfrm>
            <a:custGeom>
              <a:avLst/>
              <a:gdLst/>
              <a:ahLst/>
              <a:cxnLst/>
              <a:rect l="l" t="t" r="r" b="b"/>
              <a:pathLst>
                <a:path w="11345" h="10694" extrusionOk="0">
                  <a:moveTo>
                    <a:pt x="5672" y="10694"/>
                  </a:moveTo>
                  <a:lnTo>
                    <a:pt x="0" y="5342"/>
                  </a:lnTo>
                  <a:lnTo>
                    <a:pt x="5672" y="1"/>
                  </a:lnTo>
                  <a:lnTo>
                    <a:pt x="11344"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2" name="Google Shape;4772;p36"/>
            <p:cNvSpPr/>
            <p:nvPr/>
          </p:nvSpPr>
          <p:spPr>
            <a:xfrm>
              <a:off x="7925270" y="3997849"/>
              <a:ext cx="608631" cy="573706"/>
            </a:xfrm>
            <a:custGeom>
              <a:avLst/>
              <a:gdLst/>
              <a:ahLst/>
              <a:cxnLst/>
              <a:rect l="l" t="t" r="r" b="b"/>
              <a:pathLst>
                <a:path w="11345" h="10694" extrusionOk="0">
                  <a:moveTo>
                    <a:pt x="5661" y="10694"/>
                  </a:moveTo>
                  <a:lnTo>
                    <a:pt x="1" y="5342"/>
                  </a:lnTo>
                  <a:lnTo>
                    <a:pt x="5661" y="1"/>
                  </a:lnTo>
                  <a:lnTo>
                    <a:pt x="1134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3" name="Google Shape;4773;p36"/>
            <p:cNvSpPr/>
            <p:nvPr/>
          </p:nvSpPr>
          <p:spPr>
            <a:xfrm>
              <a:off x="8534491" y="3997849"/>
              <a:ext cx="609221" cy="573706"/>
            </a:xfrm>
            <a:custGeom>
              <a:avLst/>
              <a:gdLst/>
              <a:ahLst/>
              <a:cxnLst/>
              <a:rect l="l" t="t" r="r" b="b"/>
              <a:pathLst>
                <a:path w="11356" h="10694" extrusionOk="0">
                  <a:moveTo>
                    <a:pt x="5683" y="10694"/>
                  </a:moveTo>
                  <a:lnTo>
                    <a:pt x="0" y="5342"/>
                  </a:lnTo>
                  <a:lnTo>
                    <a:pt x="5683" y="1"/>
                  </a:lnTo>
                  <a:lnTo>
                    <a:pt x="11355" y="5342"/>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4" name="Google Shape;4774;p36"/>
            <p:cNvSpPr/>
            <p:nvPr/>
          </p:nvSpPr>
          <p:spPr>
            <a:xfrm>
              <a:off x="7315512" y="4568444"/>
              <a:ext cx="608631" cy="574940"/>
            </a:xfrm>
            <a:custGeom>
              <a:avLst/>
              <a:gdLst/>
              <a:ahLst/>
              <a:cxnLst/>
              <a:rect l="l" t="t" r="r" b="b"/>
              <a:pathLst>
                <a:path w="11345" h="10717" extrusionOk="0">
                  <a:moveTo>
                    <a:pt x="5672" y="10717"/>
                  </a:moveTo>
                  <a:lnTo>
                    <a:pt x="0" y="5353"/>
                  </a:lnTo>
                  <a:lnTo>
                    <a:pt x="5672" y="1"/>
                  </a:lnTo>
                  <a:lnTo>
                    <a:pt x="11344"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5" name="Google Shape;4775;p36"/>
            <p:cNvSpPr/>
            <p:nvPr/>
          </p:nvSpPr>
          <p:spPr>
            <a:xfrm>
              <a:off x="7925270" y="4568444"/>
              <a:ext cx="608631" cy="574940"/>
            </a:xfrm>
            <a:custGeom>
              <a:avLst/>
              <a:gdLst/>
              <a:ahLst/>
              <a:cxnLst/>
              <a:rect l="l" t="t" r="r" b="b"/>
              <a:pathLst>
                <a:path w="11345" h="10717" extrusionOk="0">
                  <a:moveTo>
                    <a:pt x="5661" y="10717"/>
                  </a:moveTo>
                  <a:lnTo>
                    <a:pt x="1" y="5353"/>
                  </a:lnTo>
                  <a:lnTo>
                    <a:pt x="5661" y="1"/>
                  </a:lnTo>
                  <a:lnTo>
                    <a:pt x="1134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776" name="Google Shape;4776;p36"/>
            <p:cNvSpPr/>
            <p:nvPr/>
          </p:nvSpPr>
          <p:spPr>
            <a:xfrm>
              <a:off x="8534491" y="4568444"/>
              <a:ext cx="609221" cy="574940"/>
            </a:xfrm>
            <a:custGeom>
              <a:avLst/>
              <a:gdLst/>
              <a:ahLst/>
              <a:cxnLst/>
              <a:rect l="l" t="t" r="r" b="b"/>
              <a:pathLst>
                <a:path w="11356" h="10717" extrusionOk="0">
                  <a:moveTo>
                    <a:pt x="5683" y="10717"/>
                  </a:moveTo>
                  <a:lnTo>
                    <a:pt x="0" y="5353"/>
                  </a:lnTo>
                  <a:lnTo>
                    <a:pt x="5683" y="1"/>
                  </a:lnTo>
                  <a:lnTo>
                    <a:pt x="11355" y="5353"/>
                  </a:lnTo>
                  <a:close/>
                </a:path>
              </a:pathLst>
            </a:custGeom>
            <a:solidFill>
              <a:srgbClr val="303B4D">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grpSp>
        <p:nvGrpSpPr>
          <p:cNvPr id="4777" name="Google Shape;4777;p36"/>
          <p:cNvGrpSpPr/>
          <p:nvPr/>
        </p:nvGrpSpPr>
        <p:grpSpPr>
          <a:xfrm>
            <a:off x="444125" y="539500"/>
            <a:ext cx="8255750" cy="4064500"/>
            <a:chOff x="444125" y="539500"/>
            <a:chExt cx="8255750" cy="4064500"/>
          </a:xfrm>
        </p:grpSpPr>
        <p:cxnSp>
          <p:nvCxnSpPr>
            <p:cNvPr id="4778" name="Google Shape;4778;p36"/>
            <p:cNvCxnSpPr/>
            <p:nvPr/>
          </p:nvCxnSpPr>
          <p:spPr>
            <a:xfrm rot="10800000">
              <a:off x="444125" y="1137800"/>
              <a:ext cx="0" cy="3466200"/>
            </a:xfrm>
            <a:prstGeom prst="straightConnector1">
              <a:avLst/>
            </a:prstGeom>
            <a:noFill/>
            <a:ln w="9525" cap="flat" cmpd="sng">
              <a:solidFill>
                <a:schemeClr val="dk2"/>
              </a:solidFill>
              <a:prstDash val="solid"/>
              <a:round/>
              <a:headEnd type="none" w="med" len="med"/>
              <a:tailEnd type="none" w="med" len="med"/>
            </a:ln>
          </p:spPr>
        </p:cxnSp>
        <p:cxnSp>
          <p:nvCxnSpPr>
            <p:cNvPr id="4779" name="Google Shape;4779;p36"/>
            <p:cNvCxnSpPr/>
            <p:nvPr/>
          </p:nvCxnSpPr>
          <p:spPr>
            <a:xfrm rot="10800000">
              <a:off x="8699875" y="539500"/>
              <a:ext cx="0" cy="25938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1pPr>
            <a:lvl2pPr lvl="1">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2pPr>
            <a:lvl3pPr lvl="2">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3pPr>
            <a:lvl4pPr lvl="3">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4pPr>
            <a:lvl5pPr lvl="4">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5pPr>
            <a:lvl6pPr lvl="5">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6pPr>
            <a:lvl7pPr lvl="6">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7pPr>
            <a:lvl8pPr lvl="7">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8pPr>
            <a:lvl9pPr lvl="8">
              <a:spcBef>
                <a:spcPts val="0"/>
              </a:spcBef>
              <a:spcAft>
                <a:spcPts val="0"/>
              </a:spcAft>
              <a:buClr>
                <a:schemeClr val="dk1"/>
              </a:buClr>
              <a:buSzPts val="2600"/>
              <a:buFont typeface="Poppins ExtraBold"/>
              <a:buNone/>
              <a:defRPr sz="2600">
                <a:solidFill>
                  <a:schemeClr val="dk1"/>
                </a:solidFill>
                <a:latin typeface="Poppins ExtraBold"/>
                <a:ea typeface="Poppins ExtraBold"/>
                <a:cs typeface="Poppins ExtraBold"/>
                <a:sym typeface="Poppins Extra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1pPr>
            <a:lvl2pPr marL="914400" lvl="1"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2pPr>
            <a:lvl3pPr marL="1371600" lvl="2"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3pPr>
            <a:lvl4pPr marL="1828800" lvl="3"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marL="2286000" lvl="4"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5pPr>
            <a:lvl6pPr marL="2743200" lvl="5"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6pPr>
            <a:lvl7pPr marL="3200400" lvl="6"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7pPr>
            <a:lvl8pPr marL="3657600" lvl="7"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8pPr>
            <a:lvl9pPr marL="4114800" lvl="8"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8" r:id="rId3"/>
    <p:sldLayoutId id="2147483681" r:id="rId4"/>
    <p:sldLayoutId id="214748368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10.pn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9.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89"/>
        <p:cNvGrpSpPr/>
        <p:nvPr/>
      </p:nvGrpSpPr>
      <p:grpSpPr>
        <a:xfrm>
          <a:off x="0" y="0"/>
          <a:ext cx="0" cy="0"/>
          <a:chOff x="0" y="0"/>
          <a:chExt cx="0" cy="0"/>
        </a:xfrm>
      </p:grpSpPr>
      <p:sp>
        <p:nvSpPr>
          <p:cNvPr id="4790" name="Google Shape;4790;p40"/>
          <p:cNvSpPr txBox="1">
            <a:spLocks noGrp="1"/>
          </p:cNvSpPr>
          <p:nvPr>
            <p:ph type="ctrTitle"/>
          </p:nvPr>
        </p:nvSpPr>
        <p:spPr>
          <a:xfrm>
            <a:off x="1703809" y="1483148"/>
            <a:ext cx="5828479" cy="2008564"/>
          </a:xfrm>
          <a:prstGeom prst="rect">
            <a:avLst/>
          </a:prstGeom>
          <a:scene3d>
            <a:camera prst="orthographicFront"/>
            <a:lightRig rig="threePt" dir="t"/>
          </a:scene3d>
          <a:sp3d>
            <a:bevelT w="139700" prst="cross"/>
          </a:sp3d>
        </p:spPr>
        <p:style>
          <a:lnRef idx="3">
            <a:schemeClr val="lt1"/>
          </a:lnRef>
          <a:fillRef idx="1">
            <a:schemeClr val="accent2"/>
          </a:fillRef>
          <a:effectRef idx="1">
            <a:schemeClr val="accent2"/>
          </a:effectRef>
          <a:fontRef idx="minor">
            <a:schemeClr val="lt1"/>
          </a:fontRef>
        </p:style>
        <p:txBody>
          <a:bodyPr spcFirstLastPara="1" wrap="square" lIns="91425" tIns="91425" rIns="91425" bIns="91425" anchor="b" anchorCtr="0">
            <a:noAutofit/>
          </a:bodyPr>
          <a:lstStyle/>
          <a:p>
            <a:pPr marL="0" lvl="0" indent="0" algn="ctr" rtl="0">
              <a:spcBef>
                <a:spcPts val="0"/>
              </a:spcBef>
              <a:spcAft>
                <a:spcPts val="0"/>
              </a:spcAft>
              <a:buNone/>
            </a:pPr>
            <a:r>
              <a:rPr lang="en-US" sz="2800" b="1" i="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l-GR" sz="2800" b="1" i="1"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Η </a:t>
            </a:r>
            <a:r>
              <a:rPr lang="el-GR" sz="2800" b="1" i="1" dirty="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ενωσιακή διάσταση της χειραγώγησης της αγοράς μέσω παραπληροφόρησης του επενδυτικού κοινού: Μελέτες περίπτωσης από την επενδυτική αγορά στην </a:t>
            </a:r>
            <a:r>
              <a:rPr lang="el-GR" sz="2800" b="1" i="1"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Ελλάδα</a:t>
            </a:r>
            <a:r>
              <a:rPr lang="en-US" sz="2800" b="1" i="1"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a:t>
            </a:r>
            <a:r>
              <a:rPr lang="el-GR" sz="2800" b="1" i="1"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a:t>
            </a:r>
            <a:endParaRPr sz="28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4791" name="Google Shape;4791;p40"/>
          <p:cNvGrpSpPr/>
          <p:nvPr/>
        </p:nvGrpSpPr>
        <p:grpSpPr>
          <a:xfrm rot="-661740">
            <a:off x="740540" y="129544"/>
            <a:ext cx="1101484" cy="1042857"/>
            <a:chOff x="2562582" y="129531"/>
            <a:chExt cx="1101518" cy="1042890"/>
          </a:xfrm>
        </p:grpSpPr>
        <p:grpSp>
          <p:nvGrpSpPr>
            <p:cNvPr id="4792" name="Google Shape;4792;p40"/>
            <p:cNvGrpSpPr/>
            <p:nvPr/>
          </p:nvGrpSpPr>
          <p:grpSpPr>
            <a:xfrm rot="874360">
              <a:off x="2653245" y="231810"/>
              <a:ext cx="920190" cy="838332"/>
              <a:chOff x="1310300" y="1329825"/>
              <a:chExt cx="599725" cy="546375"/>
            </a:xfrm>
          </p:grpSpPr>
          <p:sp>
            <p:nvSpPr>
              <p:cNvPr id="4793" name="Google Shape;4793;p40"/>
              <p:cNvSpPr/>
              <p:nvPr/>
            </p:nvSpPr>
            <p:spPr>
              <a:xfrm>
                <a:off x="1310300" y="1329825"/>
                <a:ext cx="599725" cy="546375"/>
              </a:xfrm>
              <a:custGeom>
                <a:avLst/>
                <a:gdLst/>
                <a:ahLst/>
                <a:cxnLst/>
                <a:rect l="l" t="t" r="r" b="b"/>
                <a:pathLst>
                  <a:path w="23989" h="21855" extrusionOk="0">
                    <a:moveTo>
                      <a:pt x="11994" y="1"/>
                    </a:moveTo>
                    <a:cubicBezTo>
                      <a:pt x="9198" y="1"/>
                      <a:pt x="6402" y="1068"/>
                      <a:pt x="4268" y="3202"/>
                    </a:cubicBezTo>
                    <a:cubicBezTo>
                      <a:pt x="0" y="7470"/>
                      <a:pt x="0" y="14386"/>
                      <a:pt x="4268" y="18654"/>
                    </a:cubicBezTo>
                    <a:cubicBezTo>
                      <a:pt x="6402" y="20788"/>
                      <a:pt x="9198" y="21855"/>
                      <a:pt x="11994" y="21855"/>
                    </a:cubicBezTo>
                    <a:cubicBezTo>
                      <a:pt x="14790" y="21855"/>
                      <a:pt x="17586" y="20788"/>
                      <a:pt x="19720" y="18654"/>
                    </a:cubicBezTo>
                    <a:cubicBezTo>
                      <a:pt x="23988" y="14386"/>
                      <a:pt x="23988" y="7470"/>
                      <a:pt x="19720" y="3202"/>
                    </a:cubicBezTo>
                    <a:cubicBezTo>
                      <a:pt x="17586" y="1068"/>
                      <a:pt x="14790" y="1"/>
                      <a:pt x="119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40"/>
              <p:cNvSpPr/>
              <p:nvPr/>
            </p:nvSpPr>
            <p:spPr>
              <a:xfrm>
                <a:off x="1394750" y="1387900"/>
                <a:ext cx="430825" cy="430825"/>
              </a:xfrm>
              <a:custGeom>
                <a:avLst/>
                <a:gdLst/>
                <a:ahLst/>
                <a:cxnLst/>
                <a:rect l="l" t="t" r="r" b="b"/>
                <a:pathLst>
                  <a:path w="17233" h="17233" extrusionOk="0">
                    <a:moveTo>
                      <a:pt x="17232" y="8616"/>
                    </a:moveTo>
                    <a:cubicBezTo>
                      <a:pt x="17232" y="13364"/>
                      <a:pt x="13375" y="17232"/>
                      <a:pt x="8616" y="17232"/>
                    </a:cubicBezTo>
                    <a:cubicBezTo>
                      <a:pt x="3857" y="17232"/>
                      <a:pt x="0" y="13364"/>
                      <a:pt x="0" y="8616"/>
                    </a:cubicBezTo>
                    <a:cubicBezTo>
                      <a:pt x="0" y="3857"/>
                      <a:pt x="3857" y="0"/>
                      <a:pt x="8616" y="0"/>
                    </a:cubicBezTo>
                    <a:cubicBezTo>
                      <a:pt x="13375" y="0"/>
                      <a:pt x="17232" y="3857"/>
                      <a:pt x="17232" y="8616"/>
                    </a:cubicBezTo>
                    <a:close/>
                  </a:path>
                </a:pathLst>
              </a:custGeom>
              <a:gradFill>
                <a:gsLst>
                  <a:gs pos="0">
                    <a:schemeClr val="accent1"/>
                  </a:gs>
                  <a:gs pos="100000">
                    <a:schemeClr val="lt1"/>
                  </a:gs>
                </a:gsLst>
                <a:path path="circle">
                  <a:fillToRect l="50000" t="50000" r="50000" b="50000"/>
                </a:path>
                <a:tileRect/>
              </a:gradFill>
              <a:ln>
                <a:noFill/>
              </a:ln>
              <a:effectLst>
                <a:outerShdw blurRad="57150" dist="47625" dir="4860000" algn="bl" rotWithShape="0">
                  <a:schemeClr val="l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95" name="Google Shape;4795;p40"/>
            <p:cNvSpPr/>
            <p:nvPr/>
          </p:nvSpPr>
          <p:spPr>
            <a:xfrm>
              <a:off x="2925499" y="491374"/>
              <a:ext cx="375667" cy="319200"/>
            </a:xfrm>
            <a:custGeom>
              <a:avLst/>
              <a:gdLst/>
              <a:ahLst/>
              <a:cxnLst/>
              <a:rect l="l" t="t" r="r" b="b"/>
              <a:pathLst>
                <a:path w="11551" h="9814" extrusionOk="0">
                  <a:moveTo>
                    <a:pt x="3334" y="4313"/>
                  </a:moveTo>
                  <a:cubicBezTo>
                    <a:pt x="3406" y="4384"/>
                    <a:pt x="3477" y="4408"/>
                    <a:pt x="3572" y="4432"/>
                  </a:cubicBezTo>
                  <a:lnTo>
                    <a:pt x="3572" y="9147"/>
                  </a:lnTo>
                  <a:lnTo>
                    <a:pt x="1429" y="9147"/>
                  </a:lnTo>
                  <a:lnTo>
                    <a:pt x="1429" y="8457"/>
                  </a:lnTo>
                  <a:cubicBezTo>
                    <a:pt x="1858" y="8314"/>
                    <a:pt x="2143" y="7933"/>
                    <a:pt x="2143" y="7456"/>
                  </a:cubicBezTo>
                  <a:cubicBezTo>
                    <a:pt x="2143" y="7147"/>
                    <a:pt x="2024" y="6885"/>
                    <a:pt x="1810" y="6670"/>
                  </a:cubicBezTo>
                  <a:lnTo>
                    <a:pt x="3334" y="4313"/>
                  </a:lnTo>
                  <a:close/>
                  <a:moveTo>
                    <a:pt x="4501" y="4289"/>
                  </a:moveTo>
                  <a:lnTo>
                    <a:pt x="5859" y="5861"/>
                  </a:lnTo>
                  <a:cubicBezTo>
                    <a:pt x="5787" y="6027"/>
                    <a:pt x="5739" y="6170"/>
                    <a:pt x="5739" y="6337"/>
                  </a:cubicBezTo>
                  <a:cubicBezTo>
                    <a:pt x="5739" y="6813"/>
                    <a:pt x="6049" y="7218"/>
                    <a:pt x="6501" y="7361"/>
                  </a:cubicBezTo>
                  <a:lnTo>
                    <a:pt x="6501" y="9147"/>
                  </a:lnTo>
                  <a:lnTo>
                    <a:pt x="4263" y="9147"/>
                  </a:lnTo>
                  <a:lnTo>
                    <a:pt x="4263" y="4432"/>
                  </a:lnTo>
                  <a:lnTo>
                    <a:pt x="4239" y="4432"/>
                  </a:lnTo>
                  <a:cubicBezTo>
                    <a:pt x="4311" y="4408"/>
                    <a:pt x="4430" y="4360"/>
                    <a:pt x="4501" y="4289"/>
                  </a:cubicBezTo>
                  <a:close/>
                  <a:moveTo>
                    <a:pt x="9288" y="3217"/>
                  </a:moveTo>
                  <a:cubicBezTo>
                    <a:pt x="9383" y="3241"/>
                    <a:pt x="9478" y="3241"/>
                    <a:pt x="9526" y="3289"/>
                  </a:cubicBezTo>
                  <a:lnTo>
                    <a:pt x="9526" y="9147"/>
                  </a:lnTo>
                  <a:lnTo>
                    <a:pt x="7144" y="9147"/>
                  </a:lnTo>
                  <a:lnTo>
                    <a:pt x="7144" y="7361"/>
                  </a:lnTo>
                  <a:cubicBezTo>
                    <a:pt x="7573" y="7218"/>
                    <a:pt x="7883" y="6813"/>
                    <a:pt x="7883" y="6337"/>
                  </a:cubicBezTo>
                  <a:cubicBezTo>
                    <a:pt x="7883" y="6099"/>
                    <a:pt x="7811" y="5861"/>
                    <a:pt x="7645" y="5694"/>
                  </a:cubicBezTo>
                  <a:lnTo>
                    <a:pt x="9288" y="3217"/>
                  </a:lnTo>
                  <a:close/>
                  <a:moveTo>
                    <a:pt x="9894" y="0"/>
                  </a:moveTo>
                  <a:cubicBezTo>
                    <a:pt x="8980" y="0"/>
                    <a:pt x="8240" y="745"/>
                    <a:pt x="8240" y="1646"/>
                  </a:cubicBezTo>
                  <a:cubicBezTo>
                    <a:pt x="8240" y="2122"/>
                    <a:pt x="8454" y="2527"/>
                    <a:pt x="8764" y="2836"/>
                  </a:cubicBezTo>
                  <a:lnTo>
                    <a:pt x="7121" y="5313"/>
                  </a:lnTo>
                  <a:cubicBezTo>
                    <a:pt x="7025" y="5265"/>
                    <a:pt x="6930" y="5265"/>
                    <a:pt x="6859" y="5265"/>
                  </a:cubicBezTo>
                  <a:cubicBezTo>
                    <a:pt x="6668" y="5265"/>
                    <a:pt x="6525" y="5313"/>
                    <a:pt x="6382" y="5384"/>
                  </a:cubicBezTo>
                  <a:lnTo>
                    <a:pt x="4954" y="3717"/>
                  </a:lnTo>
                  <a:cubicBezTo>
                    <a:pt x="4977" y="3598"/>
                    <a:pt x="5001" y="3456"/>
                    <a:pt x="4977" y="3313"/>
                  </a:cubicBezTo>
                  <a:cubicBezTo>
                    <a:pt x="4906" y="2789"/>
                    <a:pt x="4501" y="2384"/>
                    <a:pt x="4001" y="2360"/>
                  </a:cubicBezTo>
                  <a:cubicBezTo>
                    <a:pt x="3971" y="2358"/>
                    <a:pt x="3942" y="2357"/>
                    <a:pt x="3913" y="2357"/>
                  </a:cubicBezTo>
                  <a:cubicBezTo>
                    <a:pt x="3313" y="2357"/>
                    <a:pt x="2858" y="2818"/>
                    <a:pt x="2858" y="3432"/>
                  </a:cubicBezTo>
                  <a:cubicBezTo>
                    <a:pt x="2858" y="3551"/>
                    <a:pt x="2882" y="3670"/>
                    <a:pt x="2906" y="3765"/>
                  </a:cubicBezTo>
                  <a:lnTo>
                    <a:pt x="1191" y="6385"/>
                  </a:lnTo>
                  <a:lnTo>
                    <a:pt x="1072" y="6385"/>
                  </a:lnTo>
                  <a:cubicBezTo>
                    <a:pt x="476" y="6385"/>
                    <a:pt x="0" y="6861"/>
                    <a:pt x="0" y="7456"/>
                  </a:cubicBezTo>
                  <a:cubicBezTo>
                    <a:pt x="0" y="7933"/>
                    <a:pt x="310" y="8314"/>
                    <a:pt x="738" y="8457"/>
                  </a:cubicBezTo>
                  <a:lnTo>
                    <a:pt x="738" y="9147"/>
                  </a:lnTo>
                  <a:lnTo>
                    <a:pt x="0" y="9147"/>
                  </a:lnTo>
                  <a:lnTo>
                    <a:pt x="0" y="9814"/>
                  </a:lnTo>
                  <a:lnTo>
                    <a:pt x="11503" y="9814"/>
                  </a:lnTo>
                  <a:lnTo>
                    <a:pt x="11503" y="9147"/>
                  </a:lnTo>
                  <a:lnTo>
                    <a:pt x="10193" y="9147"/>
                  </a:lnTo>
                  <a:lnTo>
                    <a:pt x="10193" y="3289"/>
                  </a:lnTo>
                  <a:lnTo>
                    <a:pt x="10217" y="3289"/>
                  </a:lnTo>
                  <a:cubicBezTo>
                    <a:pt x="10979" y="3122"/>
                    <a:pt x="11550" y="2408"/>
                    <a:pt x="11526" y="1574"/>
                  </a:cubicBezTo>
                  <a:cubicBezTo>
                    <a:pt x="11503" y="741"/>
                    <a:pt x="10812" y="74"/>
                    <a:pt x="9978" y="2"/>
                  </a:cubicBezTo>
                  <a:cubicBezTo>
                    <a:pt x="9950" y="1"/>
                    <a:pt x="9922" y="0"/>
                    <a:pt x="98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96" name="Google Shape;4796;p40"/>
          <p:cNvGrpSpPr/>
          <p:nvPr/>
        </p:nvGrpSpPr>
        <p:grpSpPr>
          <a:xfrm>
            <a:off x="528567" y="4220632"/>
            <a:ext cx="878914" cy="511681"/>
            <a:chOff x="4436950" y="1405000"/>
            <a:chExt cx="682175" cy="397175"/>
          </a:xfrm>
        </p:grpSpPr>
        <p:sp>
          <p:nvSpPr>
            <p:cNvPr id="4797" name="Google Shape;4797;p40"/>
            <p:cNvSpPr/>
            <p:nvPr/>
          </p:nvSpPr>
          <p:spPr>
            <a:xfrm>
              <a:off x="4437225" y="1405000"/>
              <a:ext cx="397175" cy="397175"/>
            </a:xfrm>
            <a:custGeom>
              <a:avLst/>
              <a:gdLst/>
              <a:ahLst/>
              <a:cxnLst/>
              <a:rect l="l" t="t" r="r" b="b"/>
              <a:pathLst>
                <a:path w="15887" h="15887" extrusionOk="0">
                  <a:moveTo>
                    <a:pt x="7944" y="15887"/>
                  </a:moveTo>
                  <a:lnTo>
                    <a:pt x="1" y="7944"/>
                  </a:lnTo>
                  <a:lnTo>
                    <a:pt x="7944" y="1"/>
                  </a:lnTo>
                  <a:lnTo>
                    <a:pt x="15887"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40"/>
            <p:cNvSpPr/>
            <p:nvPr/>
          </p:nvSpPr>
          <p:spPr>
            <a:xfrm>
              <a:off x="4721975" y="1405000"/>
              <a:ext cx="397150" cy="397175"/>
            </a:xfrm>
            <a:custGeom>
              <a:avLst/>
              <a:gdLst/>
              <a:ahLst/>
              <a:cxnLst/>
              <a:rect l="l" t="t" r="r" b="b"/>
              <a:pathLst>
                <a:path w="15886" h="15887" extrusionOk="0">
                  <a:moveTo>
                    <a:pt x="7954" y="15887"/>
                  </a:moveTo>
                  <a:lnTo>
                    <a:pt x="0" y="7944"/>
                  </a:lnTo>
                  <a:lnTo>
                    <a:pt x="7954" y="1"/>
                  </a:lnTo>
                  <a:lnTo>
                    <a:pt x="15886"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40"/>
            <p:cNvSpPr/>
            <p:nvPr/>
          </p:nvSpPr>
          <p:spPr>
            <a:xfrm>
              <a:off x="4436950" y="1405000"/>
              <a:ext cx="396875" cy="396900"/>
            </a:xfrm>
            <a:custGeom>
              <a:avLst/>
              <a:gdLst/>
              <a:ahLst/>
              <a:cxnLst/>
              <a:rect l="l" t="t" r="r" b="b"/>
              <a:pathLst>
                <a:path w="15875" h="15876" fill="none" extrusionOk="0">
                  <a:moveTo>
                    <a:pt x="0" y="7944"/>
                  </a:moveTo>
                  <a:lnTo>
                    <a:pt x="7943" y="1"/>
                  </a:lnTo>
                  <a:lnTo>
                    <a:pt x="15875" y="7944"/>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40"/>
            <p:cNvSpPr/>
            <p:nvPr/>
          </p:nvSpPr>
          <p:spPr>
            <a:xfrm>
              <a:off x="4721975" y="1405000"/>
              <a:ext cx="396875" cy="396900"/>
            </a:xfrm>
            <a:custGeom>
              <a:avLst/>
              <a:gdLst/>
              <a:ahLst/>
              <a:cxnLst/>
              <a:rect l="l" t="t" r="r" b="b"/>
              <a:pathLst>
                <a:path w="15875" h="15876" fill="none" extrusionOk="0">
                  <a:moveTo>
                    <a:pt x="0" y="7932"/>
                  </a:moveTo>
                  <a:lnTo>
                    <a:pt x="7943" y="1"/>
                  </a:lnTo>
                  <a:lnTo>
                    <a:pt x="15874" y="7932"/>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01" name="Google Shape;4801;p40"/>
          <p:cNvGrpSpPr/>
          <p:nvPr/>
        </p:nvGrpSpPr>
        <p:grpSpPr>
          <a:xfrm>
            <a:off x="7815367" y="539507"/>
            <a:ext cx="878914" cy="511681"/>
            <a:chOff x="4436950" y="1405000"/>
            <a:chExt cx="682175" cy="397175"/>
          </a:xfrm>
        </p:grpSpPr>
        <p:sp>
          <p:nvSpPr>
            <p:cNvPr id="4802" name="Google Shape;4802;p40"/>
            <p:cNvSpPr/>
            <p:nvPr/>
          </p:nvSpPr>
          <p:spPr>
            <a:xfrm>
              <a:off x="4437225" y="1405000"/>
              <a:ext cx="397175" cy="397175"/>
            </a:xfrm>
            <a:custGeom>
              <a:avLst/>
              <a:gdLst/>
              <a:ahLst/>
              <a:cxnLst/>
              <a:rect l="l" t="t" r="r" b="b"/>
              <a:pathLst>
                <a:path w="15887" h="15887" extrusionOk="0">
                  <a:moveTo>
                    <a:pt x="7944" y="15887"/>
                  </a:moveTo>
                  <a:lnTo>
                    <a:pt x="1" y="7944"/>
                  </a:lnTo>
                  <a:lnTo>
                    <a:pt x="7944" y="1"/>
                  </a:lnTo>
                  <a:lnTo>
                    <a:pt x="15887"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40"/>
            <p:cNvSpPr/>
            <p:nvPr/>
          </p:nvSpPr>
          <p:spPr>
            <a:xfrm>
              <a:off x="4721975" y="1405000"/>
              <a:ext cx="397150" cy="397175"/>
            </a:xfrm>
            <a:custGeom>
              <a:avLst/>
              <a:gdLst/>
              <a:ahLst/>
              <a:cxnLst/>
              <a:rect l="l" t="t" r="r" b="b"/>
              <a:pathLst>
                <a:path w="15886" h="15887" extrusionOk="0">
                  <a:moveTo>
                    <a:pt x="7954" y="15887"/>
                  </a:moveTo>
                  <a:lnTo>
                    <a:pt x="0" y="7944"/>
                  </a:lnTo>
                  <a:lnTo>
                    <a:pt x="7954" y="1"/>
                  </a:lnTo>
                  <a:lnTo>
                    <a:pt x="15886"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40"/>
            <p:cNvSpPr/>
            <p:nvPr/>
          </p:nvSpPr>
          <p:spPr>
            <a:xfrm>
              <a:off x="4436950" y="1405000"/>
              <a:ext cx="396875" cy="396900"/>
            </a:xfrm>
            <a:custGeom>
              <a:avLst/>
              <a:gdLst/>
              <a:ahLst/>
              <a:cxnLst/>
              <a:rect l="l" t="t" r="r" b="b"/>
              <a:pathLst>
                <a:path w="15875" h="15876" fill="none" extrusionOk="0">
                  <a:moveTo>
                    <a:pt x="0" y="7944"/>
                  </a:moveTo>
                  <a:lnTo>
                    <a:pt x="7943" y="1"/>
                  </a:lnTo>
                  <a:lnTo>
                    <a:pt x="15875" y="7944"/>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40"/>
            <p:cNvSpPr/>
            <p:nvPr/>
          </p:nvSpPr>
          <p:spPr>
            <a:xfrm>
              <a:off x="4721975" y="1405000"/>
              <a:ext cx="396875" cy="396900"/>
            </a:xfrm>
            <a:custGeom>
              <a:avLst/>
              <a:gdLst/>
              <a:ahLst/>
              <a:cxnLst/>
              <a:rect l="l" t="t" r="r" b="b"/>
              <a:pathLst>
                <a:path w="15875" h="15876" fill="none" extrusionOk="0">
                  <a:moveTo>
                    <a:pt x="0" y="7932"/>
                  </a:moveTo>
                  <a:lnTo>
                    <a:pt x="7943" y="1"/>
                  </a:lnTo>
                  <a:lnTo>
                    <a:pt x="15874" y="7932"/>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06" name="Google Shape;4806;p40"/>
          <p:cNvGrpSpPr/>
          <p:nvPr/>
        </p:nvGrpSpPr>
        <p:grpSpPr>
          <a:xfrm>
            <a:off x="7079937" y="3445140"/>
            <a:ext cx="1105901" cy="1048217"/>
            <a:chOff x="7079937" y="3445140"/>
            <a:chExt cx="1105901" cy="1048217"/>
          </a:xfrm>
        </p:grpSpPr>
        <p:sp>
          <p:nvSpPr>
            <p:cNvPr id="4807" name="Google Shape;4807;p40"/>
            <p:cNvSpPr/>
            <p:nvPr/>
          </p:nvSpPr>
          <p:spPr>
            <a:xfrm rot="899960">
              <a:off x="7172784" y="3549932"/>
              <a:ext cx="920209" cy="838633"/>
            </a:xfrm>
            <a:custGeom>
              <a:avLst/>
              <a:gdLst/>
              <a:ahLst/>
              <a:cxnLst/>
              <a:rect l="l" t="t" r="r" b="b"/>
              <a:pathLst>
                <a:path w="24332" h="22175" extrusionOk="0">
                  <a:moveTo>
                    <a:pt x="12160" y="1"/>
                  </a:moveTo>
                  <a:cubicBezTo>
                    <a:pt x="9324" y="1"/>
                    <a:pt x="6488" y="1085"/>
                    <a:pt x="4326" y="3253"/>
                  </a:cubicBezTo>
                  <a:cubicBezTo>
                    <a:pt x="1" y="7578"/>
                    <a:pt x="1" y="14597"/>
                    <a:pt x="4326" y="18922"/>
                  </a:cubicBezTo>
                  <a:cubicBezTo>
                    <a:pt x="6488" y="21090"/>
                    <a:pt x="9324" y="22174"/>
                    <a:pt x="12160" y="22174"/>
                  </a:cubicBezTo>
                  <a:cubicBezTo>
                    <a:pt x="14996" y="22174"/>
                    <a:pt x="17832" y="21090"/>
                    <a:pt x="19995" y="18922"/>
                  </a:cubicBezTo>
                  <a:cubicBezTo>
                    <a:pt x="24331" y="14597"/>
                    <a:pt x="24331" y="7578"/>
                    <a:pt x="19995" y="3253"/>
                  </a:cubicBezTo>
                  <a:cubicBezTo>
                    <a:pt x="17832" y="1085"/>
                    <a:pt x="14996" y="1"/>
                    <a:pt x="121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40"/>
            <p:cNvSpPr/>
            <p:nvPr/>
          </p:nvSpPr>
          <p:spPr>
            <a:xfrm rot="899960">
              <a:off x="7301826" y="3638373"/>
              <a:ext cx="661679" cy="661679"/>
            </a:xfrm>
            <a:custGeom>
              <a:avLst/>
              <a:gdLst/>
              <a:ahLst/>
              <a:cxnLst/>
              <a:rect l="l" t="t" r="r" b="b"/>
              <a:pathLst>
                <a:path w="17496" h="17496" extrusionOk="0">
                  <a:moveTo>
                    <a:pt x="17496" y="8753"/>
                  </a:moveTo>
                  <a:cubicBezTo>
                    <a:pt x="17496" y="13581"/>
                    <a:pt x="13581" y="17495"/>
                    <a:pt x="8743" y="17495"/>
                  </a:cubicBezTo>
                  <a:cubicBezTo>
                    <a:pt x="3915" y="17495"/>
                    <a:pt x="1" y="13581"/>
                    <a:pt x="1" y="8753"/>
                  </a:cubicBezTo>
                  <a:cubicBezTo>
                    <a:pt x="1" y="3926"/>
                    <a:pt x="3915" y="0"/>
                    <a:pt x="8743" y="0"/>
                  </a:cubicBezTo>
                  <a:cubicBezTo>
                    <a:pt x="13581" y="0"/>
                    <a:pt x="17496" y="3926"/>
                    <a:pt x="17496" y="8753"/>
                  </a:cubicBezTo>
                  <a:close/>
                </a:path>
              </a:pathLst>
            </a:custGeom>
            <a:gradFill>
              <a:gsLst>
                <a:gs pos="0">
                  <a:schemeClr val="accent1"/>
                </a:gs>
                <a:gs pos="100000">
                  <a:schemeClr val="lt1"/>
                </a:gs>
              </a:gsLst>
              <a:path path="circle">
                <a:fillToRect l="50000" t="50000" r="50000" b="50000"/>
              </a:path>
              <a:tileRect/>
            </a:gradFill>
            <a:ln>
              <a:noFill/>
            </a:ln>
            <a:effectLst>
              <a:outerShdw blurRad="85725" dist="38100" dir="4500000" algn="bl" rotWithShape="0">
                <a:schemeClr val="lt1">
                  <a:alpha val="5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40"/>
            <p:cNvSpPr/>
            <p:nvPr/>
          </p:nvSpPr>
          <p:spPr>
            <a:xfrm rot="762396">
              <a:off x="7449251" y="3786067"/>
              <a:ext cx="367272" cy="366376"/>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10" name="Google Shape;4810;p40"/>
          <p:cNvSpPr txBox="1">
            <a:spLocks noGrp="1"/>
          </p:cNvSpPr>
          <p:nvPr>
            <p:ph type="subTitle" idx="1"/>
          </p:nvPr>
        </p:nvSpPr>
        <p:spPr>
          <a:xfrm>
            <a:off x="2020919" y="4013612"/>
            <a:ext cx="4824585" cy="432392"/>
          </a:xfrm>
          <a:prstGeom prst="rect">
            <a:avLst/>
          </a:prstGeom>
          <a:scene3d>
            <a:camera prst="orthographicFront"/>
            <a:lightRig rig="threePt" dir="t"/>
          </a:scene3d>
          <a:sp3d>
            <a:bevelT prst="slope"/>
          </a:sp3d>
        </p:spPr>
        <p:style>
          <a:lnRef idx="2">
            <a:schemeClr val="accent3">
              <a:shade val="50000"/>
            </a:schemeClr>
          </a:lnRef>
          <a:fillRef idx="1">
            <a:schemeClr val="accent3"/>
          </a:fillRef>
          <a:effectRef idx="0">
            <a:schemeClr val="accent3"/>
          </a:effectRef>
          <a:fontRef idx="minor">
            <a:schemeClr val="lt1"/>
          </a:fontRef>
        </p:style>
        <p:txBody>
          <a:bodyPr spcFirstLastPara="1" wrap="square" lIns="91425" tIns="91425" rIns="91425" bIns="91425" anchor="t" anchorCtr="0">
            <a:noAutofit/>
          </a:bodyPr>
          <a:lstStyle/>
          <a:p>
            <a:pPr marL="0" lvl="0" indent="0" algn="ctr" rtl="0">
              <a:spcBef>
                <a:spcPts val="0"/>
              </a:spcBef>
              <a:spcAft>
                <a:spcPts val="0"/>
              </a:spcAft>
              <a:buNone/>
            </a:pPr>
            <a:r>
              <a:rPr lang="el-GR" sz="1800" b="1" dirty="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Αθανάσιος Σ. Κανελλόπουλος </a:t>
            </a:r>
            <a:endParaRPr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Rectangle 2">
            <a:extLst>
              <a:ext uri="{FF2B5EF4-FFF2-40B4-BE49-F238E27FC236}">
                <a16:creationId xmlns="" xmlns:a16="http://schemas.microsoft.com/office/drawing/2014/main" id="{69B52027-FE1B-E09E-E699-40967B979A8A}"/>
              </a:ext>
            </a:extLst>
          </p:cNvPr>
          <p:cNvSpPr>
            <a:spLocks noChangeArrowheads="1"/>
          </p:cNvSpPr>
          <p:nvPr/>
        </p:nvSpPr>
        <p:spPr bwMode="auto">
          <a:xfrm>
            <a:off x="2251255" y="182692"/>
            <a:ext cx="7168535" cy="278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a:p>
        </p:txBody>
      </p:sp>
      <p:pic>
        <p:nvPicPr>
          <p:cNvPr id="1025" name="Picture 1">
            <a:extLst>
              <a:ext uri="{FF2B5EF4-FFF2-40B4-BE49-F238E27FC236}">
                <a16:creationId xmlns="" xmlns:a16="http://schemas.microsoft.com/office/drawing/2014/main" id="{744C2A45-D6A5-1B8A-7AE6-BE287B752F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262" y="639892"/>
            <a:ext cx="4530116" cy="6571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03"/>
        <p:cNvGrpSpPr/>
        <p:nvPr/>
      </p:nvGrpSpPr>
      <p:grpSpPr>
        <a:xfrm>
          <a:off x="0" y="0"/>
          <a:ext cx="0" cy="0"/>
          <a:chOff x="0" y="0"/>
          <a:chExt cx="0" cy="0"/>
        </a:xfrm>
      </p:grpSpPr>
      <p:sp>
        <p:nvSpPr>
          <p:cNvPr id="4904" name="Google Shape;4904;p45"/>
          <p:cNvSpPr txBox="1">
            <a:spLocks noGrp="1"/>
          </p:cNvSpPr>
          <p:nvPr>
            <p:ph type="title"/>
          </p:nvPr>
        </p:nvSpPr>
        <p:spPr>
          <a:xfrm>
            <a:off x="1382100" y="167121"/>
            <a:ext cx="5852100" cy="1371600"/>
          </a:xfrm>
          <a:prstGeom prst="rect">
            <a:avLst/>
          </a:prstGeom>
          <a:scene3d>
            <a:camera prst="orthographicFront"/>
            <a:lightRig rig="threePt" dir="t"/>
          </a:scene3d>
          <a:sp3d>
            <a:bevelT w="139700" prst="cross"/>
          </a:sp3d>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b" anchorCtr="0">
            <a:noAutofit/>
          </a:bodyPr>
          <a:lstStyle/>
          <a:p>
            <a:pPr marL="0" lvl="0" indent="0" algn="ctr" rtl="0">
              <a:spcBef>
                <a:spcPts val="0"/>
              </a:spcBef>
              <a:spcAft>
                <a:spcPts val="0"/>
              </a:spcAft>
              <a:buNone/>
            </a:pP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Αντικείμενο και σκοπός της εργασίας</a:t>
            </a:r>
            <a:endParaRPr sz="3600" dirty="0">
              <a:solidFill>
                <a:schemeClr val="dk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905" name="Google Shape;4905;p45"/>
          <p:cNvSpPr txBox="1">
            <a:spLocks noGrp="1"/>
          </p:cNvSpPr>
          <p:nvPr>
            <p:ph type="body" idx="1"/>
          </p:nvPr>
        </p:nvSpPr>
        <p:spPr>
          <a:xfrm>
            <a:off x="609600" y="1622222"/>
            <a:ext cx="7255668" cy="2275666"/>
          </a:xfrm>
          <a:prstGeom prst="rect">
            <a:avLst/>
          </a:prstGeom>
        </p:spPr>
        <p:txBody>
          <a:bodyPr spcFirstLastPara="1" wrap="square" lIns="91425" tIns="91425" rIns="91425" bIns="91425" anchor="t" anchorCtr="0">
            <a:noAutofit/>
          </a:bodyPr>
          <a:lstStyle/>
          <a:p>
            <a:pPr>
              <a:lnSpc>
                <a:spcPct val="100000"/>
              </a:lnSpc>
              <a:spcAft>
                <a:spcPts val="800"/>
              </a:spcAft>
              <a:buFont typeface="Wingdings" panose="05000000000000000000" pitchFamily="2" charset="2"/>
              <a:buChar char="q"/>
            </a:pP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Αντικείμενο: η </a:t>
            </a:r>
            <a:r>
              <a:rPr lang="el-GR"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ενωσιακή διάσταση</a:t>
            </a:r>
            <a:r>
              <a:rPr lang="el-GR"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της χειραγώγησης της αγοράς μέσω της παραπληροφόρησης του επενδυτικού κοινού. </a:t>
            </a:r>
          </a:p>
          <a:p>
            <a:pPr algn="just">
              <a:lnSpc>
                <a:spcPct val="100000"/>
              </a:lnSpc>
              <a:spcAft>
                <a:spcPts val="800"/>
              </a:spcAft>
              <a:buFont typeface="Wingdings" panose="05000000000000000000" pitchFamily="2" charset="2"/>
              <a:buChar char="q"/>
            </a:pP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Σκοπός: να μελετηθεί το πώς δύναται να αντιμετωπισθεί αποτελεσματικότερα </a:t>
            </a:r>
            <a:r>
              <a:rPr lang="el-GR"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η</a:t>
            </a:r>
            <a:r>
              <a:rPr lang="el-GR"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χειραγώγησης της αγοράς και να διασφαλιστεί η ακεραιότητα της χρηματοπιστωτικής αγοράς μέσα από την άρτια και έγκυρη πληροφόρηση του επενδυτικού κοινού.</a:t>
            </a:r>
          </a:p>
        </p:txBody>
      </p:sp>
      <p:grpSp>
        <p:nvGrpSpPr>
          <p:cNvPr id="4906" name="Google Shape;4906;p45"/>
          <p:cNvGrpSpPr/>
          <p:nvPr/>
        </p:nvGrpSpPr>
        <p:grpSpPr>
          <a:xfrm>
            <a:off x="1466667" y="4092319"/>
            <a:ext cx="1256089" cy="511681"/>
            <a:chOff x="7438192" y="539507"/>
            <a:chExt cx="1256089" cy="511681"/>
          </a:xfrm>
        </p:grpSpPr>
        <p:sp>
          <p:nvSpPr>
            <p:cNvPr id="4907" name="Google Shape;4907;p45"/>
            <p:cNvSpPr/>
            <p:nvPr/>
          </p:nvSpPr>
          <p:spPr>
            <a:xfrm>
              <a:off x="7815721" y="539507"/>
              <a:ext cx="511720" cy="511681"/>
            </a:xfrm>
            <a:custGeom>
              <a:avLst/>
              <a:gdLst/>
              <a:ahLst/>
              <a:cxnLst/>
              <a:rect l="l" t="t" r="r" b="b"/>
              <a:pathLst>
                <a:path w="15887" h="15887" extrusionOk="0">
                  <a:moveTo>
                    <a:pt x="7944" y="15887"/>
                  </a:moveTo>
                  <a:lnTo>
                    <a:pt x="1" y="7944"/>
                  </a:lnTo>
                  <a:lnTo>
                    <a:pt x="7944" y="1"/>
                  </a:lnTo>
                  <a:lnTo>
                    <a:pt x="15887"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45"/>
            <p:cNvSpPr/>
            <p:nvPr/>
          </p:nvSpPr>
          <p:spPr>
            <a:xfrm>
              <a:off x="8182593" y="539507"/>
              <a:ext cx="511688" cy="511681"/>
            </a:xfrm>
            <a:custGeom>
              <a:avLst/>
              <a:gdLst/>
              <a:ahLst/>
              <a:cxnLst/>
              <a:rect l="l" t="t" r="r" b="b"/>
              <a:pathLst>
                <a:path w="15886" h="15887" extrusionOk="0">
                  <a:moveTo>
                    <a:pt x="7954" y="15887"/>
                  </a:moveTo>
                  <a:lnTo>
                    <a:pt x="0" y="7944"/>
                  </a:lnTo>
                  <a:lnTo>
                    <a:pt x="7954" y="1"/>
                  </a:lnTo>
                  <a:lnTo>
                    <a:pt x="15886"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45"/>
            <p:cNvSpPr/>
            <p:nvPr/>
          </p:nvSpPr>
          <p:spPr>
            <a:xfrm>
              <a:off x="7438546" y="539507"/>
              <a:ext cx="511720" cy="511681"/>
            </a:xfrm>
            <a:custGeom>
              <a:avLst/>
              <a:gdLst/>
              <a:ahLst/>
              <a:cxnLst/>
              <a:rect l="l" t="t" r="r" b="b"/>
              <a:pathLst>
                <a:path w="15887" h="15887" extrusionOk="0">
                  <a:moveTo>
                    <a:pt x="7944" y="15887"/>
                  </a:moveTo>
                  <a:lnTo>
                    <a:pt x="1" y="7944"/>
                  </a:lnTo>
                  <a:lnTo>
                    <a:pt x="7944" y="1"/>
                  </a:lnTo>
                  <a:lnTo>
                    <a:pt x="15887"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45"/>
            <p:cNvSpPr/>
            <p:nvPr/>
          </p:nvSpPr>
          <p:spPr>
            <a:xfrm>
              <a:off x="7815367" y="539507"/>
              <a:ext cx="511334" cy="511326"/>
            </a:xfrm>
            <a:custGeom>
              <a:avLst/>
              <a:gdLst/>
              <a:ahLst/>
              <a:cxnLst/>
              <a:rect l="l" t="t" r="r" b="b"/>
              <a:pathLst>
                <a:path w="15875" h="15876" fill="none" extrusionOk="0">
                  <a:moveTo>
                    <a:pt x="0" y="7944"/>
                  </a:moveTo>
                  <a:lnTo>
                    <a:pt x="7943" y="1"/>
                  </a:lnTo>
                  <a:lnTo>
                    <a:pt x="15875" y="7944"/>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45"/>
            <p:cNvSpPr/>
            <p:nvPr/>
          </p:nvSpPr>
          <p:spPr>
            <a:xfrm>
              <a:off x="8182593" y="539507"/>
              <a:ext cx="511334" cy="511326"/>
            </a:xfrm>
            <a:custGeom>
              <a:avLst/>
              <a:gdLst/>
              <a:ahLst/>
              <a:cxnLst/>
              <a:rect l="l" t="t" r="r" b="b"/>
              <a:pathLst>
                <a:path w="15875" h="15876" fill="none" extrusionOk="0">
                  <a:moveTo>
                    <a:pt x="0" y="7932"/>
                  </a:moveTo>
                  <a:lnTo>
                    <a:pt x="7943" y="1"/>
                  </a:lnTo>
                  <a:lnTo>
                    <a:pt x="15874" y="7932"/>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45"/>
            <p:cNvSpPr/>
            <p:nvPr/>
          </p:nvSpPr>
          <p:spPr>
            <a:xfrm>
              <a:off x="7438192" y="539507"/>
              <a:ext cx="511334" cy="511326"/>
            </a:xfrm>
            <a:custGeom>
              <a:avLst/>
              <a:gdLst/>
              <a:ahLst/>
              <a:cxnLst/>
              <a:rect l="l" t="t" r="r" b="b"/>
              <a:pathLst>
                <a:path w="15875" h="15876" fill="none" extrusionOk="0">
                  <a:moveTo>
                    <a:pt x="0" y="7944"/>
                  </a:moveTo>
                  <a:lnTo>
                    <a:pt x="7943" y="1"/>
                  </a:lnTo>
                  <a:lnTo>
                    <a:pt x="15875" y="7944"/>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3" name="Google Shape;4913;p45"/>
          <p:cNvGrpSpPr/>
          <p:nvPr/>
        </p:nvGrpSpPr>
        <p:grpSpPr>
          <a:xfrm rot="-627761">
            <a:off x="7302680" y="3741722"/>
            <a:ext cx="920243" cy="838380"/>
            <a:chOff x="5490316" y="1091489"/>
            <a:chExt cx="920218" cy="838358"/>
          </a:xfrm>
        </p:grpSpPr>
        <p:grpSp>
          <p:nvGrpSpPr>
            <p:cNvPr id="4914" name="Google Shape;4914;p45"/>
            <p:cNvGrpSpPr/>
            <p:nvPr/>
          </p:nvGrpSpPr>
          <p:grpSpPr>
            <a:xfrm>
              <a:off x="5490316" y="1091489"/>
              <a:ext cx="920218" cy="838358"/>
              <a:chOff x="1310300" y="1329825"/>
              <a:chExt cx="599725" cy="546375"/>
            </a:xfrm>
          </p:grpSpPr>
          <p:sp>
            <p:nvSpPr>
              <p:cNvPr id="4915" name="Google Shape;4915;p45"/>
              <p:cNvSpPr/>
              <p:nvPr/>
            </p:nvSpPr>
            <p:spPr>
              <a:xfrm>
                <a:off x="1310300" y="1329825"/>
                <a:ext cx="599725" cy="546375"/>
              </a:xfrm>
              <a:custGeom>
                <a:avLst/>
                <a:gdLst/>
                <a:ahLst/>
                <a:cxnLst/>
                <a:rect l="l" t="t" r="r" b="b"/>
                <a:pathLst>
                  <a:path w="23989" h="21855" extrusionOk="0">
                    <a:moveTo>
                      <a:pt x="11994" y="1"/>
                    </a:moveTo>
                    <a:cubicBezTo>
                      <a:pt x="9198" y="1"/>
                      <a:pt x="6402" y="1068"/>
                      <a:pt x="4268" y="3202"/>
                    </a:cubicBezTo>
                    <a:cubicBezTo>
                      <a:pt x="0" y="7470"/>
                      <a:pt x="0" y="14386"/>
                      <a:pt x="4268" y="18654"/>
                    </a:cubicBezTo>
                    <a:cubicBezTo>
                      <a:pt x="6402" y="20788"/>
                      <a:pt x="9198" y="21855"/>
                      <a:pt x="11994" y="21855"/>
                    </a:cubicBezTo>
                    <a:cubicBezTo>
                      <a:pt x="14790" y="21855"/>
                      <a:pt x="17586" y="20788"/>
                      <a:pt x="19720" y="18654"/>
                    </a:cubicBezTo>
                    <a:cubicBezTo>
                      <a:pt x="23988" y="14386"/>
                      <a:pt x="23988" y="7470"/>
                      <a:pt x="19720" y="3202"/>
                    </a:cubicBezTo>
                    <a:cubicBezTo>
                      <a:pt x="17586" y="1068"/>
                      <a:pt x="14790" y="1"/>
                      <a:pt x="119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45"/>
              <p:cNvSpPr/>
              <p:nvPr/>
            </p:nvSpPr>
            <p:spPr>
              <a:xfrm>
                <a:off x="1394750" y="1387900"/>
                <a:ext cx="430825" cy="430825"/>
              </a:xfrm>
              <a:custGeom>
                <a:avLst/>
                <a:gdLst/>
                <a:ahLst/>
                <a:cxnLst/>
                <a:rect l="l" t="t" r="r" b="b"/>
                <a:pathLst>
                  <a:path w="17233" h="17233" extrusionOk="0">
                    <a:moveTo>
                      <a:pt x="17232" y="8616"/>
                    </a:moveTo>
                    <a:cubicBezTo>
                      <a:pt x="17232" y="13364"/>
                      <a:pt x="13375" y="17232"/>
                      <a:pt x="8616" y="17232"/>
                    </a:cubicBezTo>
                    <a:cubicBezTo>
                      <a:pt x="3857" y="17232"/>
                      <a:pt x="0" y="13364"/>
                      <a:pt x="0" y="8616"/>
                    </a:cubicBezTo>
                    <a:cubicBezTo>
                      <a:pt x="0" y="3857"/>
                      <a:pt x="3857" y="0"/>
                      <a:pt x="8616" y="0"/>
                    </a:cubicBezTo>
                    <a:cubicBezTo>
                      <a:pt x="13375" y="0"/>
                      <a:pt x="17232" y="3857"/>
                      <a:pt x="17232" y="8616"/>
                    </a:cubicBezTo>
                    <a:close/>
                  </a:path>
                </a:pathLst>
              </a:custGeom>
              <a:gradFill>
                <a:gsLst>
                  <a:gs pos="0">
                    <a:schemeClr val="accent1"/>
                  </a:gs>
                  <a:gs pos="100000">
                    <a:schemeClr val="lt1"/>
                  </a:gs>
                </a:gsLst>
                <a:path path="circle">
                  <a:fillToRect l="50000" t="50000" r="50000" b="50000"/>
                </a:path>
                <a:tileRect/>
              </a:gradFill>
              <a:ln>
                <a:noFill/>
              </a:ln>
              <a:effectLst>
                <a:outerShdw blurRad="57150" dist="47625" dir="4860000" algn="bl" rotWithShape="0">
                  <a:schemeClr val="l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7" name="Google Shape;4917;p45"/>
            <p:cNvGrpSpPr/>
            <p:nvPr/>
          </p:nvGrpSpPr>
          <p:grpSpPr>
            <a:xfrm>
              <a:off x="5744349" y="1294706"/>
              <a:ext cx="412166" cy="412201"/>
              <a:chOff x="3497300" y="3955025"/>
              <a:chExt cx="295375" cy="295400"/>
            </a:xfrm>
          </p:grpSpPr>
          <p:sp>
            <p:nvSpPr>
              <p:cNvPr id="4918" name="Google Shape;4918;p45"/>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45"/>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45"/>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21" name="Google Shape;4921;p45"/>
          <p:cNvGrpSpPr/>
          <p:nvPr/>
        </p:nvGrpSpPr>
        <p:grpSpPr>
          <a:xfrm>
            <a:off x="7498042" y="539507"/>
            <a:ext cx="878914" cy="511681"/>
            <a:chOff x="4436950" y="1405000"/>
            <a:chExt cx="682175" cy="397175"/>
          </a:xfrm>
        </p:grpSpPr>
        <p:sp>
          <p:nvSpPr>
            <p:cNvPr id="4922" name="Google Shape;4922;p45"/>
            <p:cNvSpPr/>
            <p:nvPr/>
          </p:nvSpPr>
          <p:spPr>
            <a:xfrm>
              <a:off x="4437225" y="1405000"/>
              <a:ext cx="397175" cy="397175"/>
            </a:xfrm>
            <a:custGeom>
              <a:avLst/>
              <a:gdLst/>
              <a:ahLst/>
              <a:cxnLst/>
              <a:rect l="l" t="t" r="r" b="b"/>
              <a:pathLst>
                <a:path w="15887" h="15887" extrusionOk="0">
                  <a:moveTo>
                    <a:pt x="7944" y="15887"/>
                  </a:moveTo>
                  <a:lnTo>
                    <a:pt x="1" y="7944"/>
                  </a:lnTo>
                  <a:lnTo>
                    <a:pt x="7944" y="1"/>
                  </a:lnTo>
                  <a:lnTo>
                    <a:pt x="15887"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45"/>
            <p:cNvSpPr/>
            <p:nvPr/>
          </p:nvSpPr>
          <p:spPr>
            <a:xfrm>
              <a:off x="4721975" y="1405000"/>
              <a:ext cx="397150" cy="397175"/>
            </a:xfrm>
            <a:custGeom>
              <a:avLst/>
              <a:gdLst/>
              <a:ahLst/>
              <a:cxnLst/>
              <a:rect l="l" t="t" r="r" b="b"/>
              <a:pathLst>
                <a:path w="15886" h="15887" extrusionOk="0">
                  <a:moveTo>
                    <a:pt x="7954" y="15887"/>
                  </a:moveTo>
                  <a:lnTo>
                    <a:pt x="0" y="7944"/>
                  </a:lnTo>
                  <a:lnTo>
                    <a:pt x="7954" y="1"/>
                  </a:lnTo>
                  <a:lnTo>
                    <a:pt x="15886" y="7944"/>
                  </a:lnTo>
                  <a:close/>
                </a:path>
              </a:pathLst>
            </a:custGeom>
            <a:gradFill>
              <a:gsLst>
                <a:gs pos="0">
                  <a:schemeClr val="accent1"/>
                </a:gs>
                <a:gs pos="100000">
                  <a:schemeClr val="lt1"/>
                </a:gs>
              </a:gsLst>
              <a:path path="circle">
                <a:fillToRect l="50000" t="50000" r="50000" b="50000"/>
              </a:path>
              <a:tileRect/>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45"/>
            <p:cNvSpPr/>
            <p:nvPr/>
          </p:nvSpPr>
          <p:spPr>
            <a:xfrm>
              <a:off x="4436950" y="1405000"/>
              <a:ext cx="396875" cy="396900"/>
            </a:xfrm>
            <a:custGeom>
              <a:avLst/>
              <a:gdLst/>
              <a:ahLst/>
              <a:cxnLst/>
              <a:rect l="l" t="t" r="r" b="b"/>
              <a:pathLst>
                <a:path w="15875" h="15876" fill="none" extrusionOk="0">
                  <a:moveTo>
                    <a:pt x="0" y="7944"/>
                  </a:moveTo>
                  <a:lnTo>
                    <a:pt x="7943" y="1"/>
                  </a:lnTo>
                  <a:lnTo>
                    <a:pt x="15875" y="7944"/>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45"/>
            <p:cNvSpPr/>
            <p:nvPr/>
          </p:nvSpPr>
          <p:spPr>
            <a:xfrm>
              <a:off x="4721975" y="1405000"/>
              <a:ext cx="396875" cy="396900"/>
            </a:xfrm>
            <a:custGeom>
              <a:avLst/>
              <a:gdLst/>
              <a:ahLst/>
              <a:cxnLst/>
              <a:rect l="l" t="t" r="r" b="b"/>
              <a:pathLst>
                <a:path w="15875" h="15876" fill="none" extrusionOk="0">
                  <a:moveTo>
                    <a:pt x="0" y="7932"/>
                  </a:moveTo>
                  <a:lnTo>
                    <a:pt x="7943" y="1"/>
                  </a:lnTo>
                  <a:lnTo>
                    <a:pt x="15874" y="7932"/>
                  </a:lnTo>
                  <a:lnTo>
                    <a:pt x="7943" y="15875"/>
                  </a:lnTo>
                  <a:close/>
                </a:path>
              </a:pathLst>
            </a:custGeom>
            <a:noFill/>
            <a:ln w="9525" cap="flat" cmpd="sng">
              <a:solidFill>
                <a:schemeClr val="dk2"/>
              </a:solidFill>
              <a:prstDash val="solid"/>
              <a:miter lim="1141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Εικόνα 1"/>
          <p:cNvPicPr>
            <a:picLocks noChangeAspect="1"/>
          </p:cNvPicPr>
          <p:nvPr/>
        </p:nvPicPr>
        <p:blipFill>
          <a:blip r:embed="rId3"/>
          <a:stretch>
            <a:fillRect/>
          </a:stretch>
        </p:blipFill>
        <p:spPr>
          <a:xfrm>
            <a:off x="3509685" y="3776298"/>
            <a:ext cx="1357419" cy="1022982"/>
          </a:xfrm>
          <a:prstGeom prst="rect">
            <a:avLst/>
          </a:prstGeom>
        </p:spPr>
      </p:pic>
    </p:spTree>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p:cNvSpPr>
            <a:spLocks noGrp="1"/>
          </p:cNvSpPr>
          <p:nvPr>
            <p:ph type="body" idx="1"/>
          </p:nvPr>
        </p:nvSpPr>
        <p:spPr>
          <a:xfrm>
            <a:off x="1382100" y="1289370"/>
            <a:ext cx="5933100" cy="1743281"/>
          </a:xfrm>
        </p:spPr>
        <p:txBody>
          <a:bodyPr/>
          <a:lstStyle/>
          <a:p>
            <a:r>
              <a:rPr lang="el-GR" dirty="0" smtClean="0">
                <a:latin typeface="Times New Roman" panose="02020603050405020304" pitchFamily="18" charset="0"/>
                <a:cs typeface="Times New Roman" panose="02020603050405020304" pitchFamily="18" charset="0"/>
              </a:rPr>
              <a:t>Τα «Λαυρεωτικά» η μεγαλύτερη «φούσκα» όλων των εποχών. </a:t>
            </a:r>
          </a:p>
          <a:p>
            <a:r>
              <a:rPr lang="el-GR" dirty="0" smtClean="0">
                <a:latin typeface="Times New Roman" panose="02020603050405020304" pitchFamily="18" charset="0"/>
                <a:cs typeface="Times New Roman" panose="02020603050405020304" pitchFamily="18" charset="0"/>
              </a:rPr>
              <a:t>Ε.Ο.Κ (1957): μεριμνά για την Εσωτερική Αγορά </a:t>
            </a:r>
            <a:r>
              <a:rPr lang="el-GR" dirty="0" err="1" smtClean="0">
                <a:latin typeface="Times New Roman" panose="02020603050405020304" pitchFamily="18" charset="0"/>
                <a:cs typeface="Times New Roman" panose="02020603050405020304" pitchFamily="18" charset="0"/>
              </a:rPr>
              <a:t>Χρηματ</a:t>
            </a:r>
            <a:r>
              <a:rPr lang="el-GR" dirty="0" smtClean="0">
                <a:latin typeface="Times New Roman" panose="02020603050405020304" pitchFamily="18" charset="0"/>
                <a:cs typeface="Times New Roman" panose="02020603050405020304" pitchFamily="18" charset="0"/>
              </a:rPr>
              <a:t>/</a:t>
            </a:r>
            <a:r>
              <a:rPr lang="el-GR" dirty="0" err="1" smtClean="0">
                <a:latin typeface="Times New Roman" panose="02020603050405020304" pitchFamily="18" charset="0"/>
                <a:cs typeface="Times New Roman" panose="02020603050405020304" pitchFamily="18" charset="0"/>
              </a:rPr>
              <a:t>κων</a:t>
            </a:r>
            <a:r>
              <a:rPr lang="el-GR" dirty="0" smtClean="0">
                <a:latin typeface="Times New Roman" panose="02020603050405020304" pitchFamily="18" charset="0"/>
                <a:cs typeface="Times New Roman" panose="02020603050405020304" pitchFamily="18" charset="0"/>
              </a:rPr>
              <a:t> Υπηρεσιών.   </a:t>
            </a:r>
          </a:p>
          <a:p>
            <a:r>
              <a:rPr lang="el-GR" dirty="0" smtClean="0">
                <a:latin typeface="Times New Roman" panose="02020603050405020304" pitchFamily="18" charset="0"/>
                <a:cs typeface="Times New Roman" panose="02020603050405020304" pitchFamily="18" charset="0"/>
              </a:rPr>
              <a:t>1989 (89/592/Ε.Ο.Κ) → πράξεις κατόχων εμπιστευτικών πληροφοριών → Οδηγία 2003/6/ΕΚ – Χειραγώγηση της Αγοράς.</a:t>
            </a:r>
          </a:p>
          <a:p>
            <a:r>
              <a:rPr lang="el-GR" dirty="0" smtClean="0">
                <a:latin typeface="Times New Roman" panose="02020603050405020304" pitchFamily="18" charset="0"/>
                <a:cs typeface="Times New Roman" panose="02020603050405020304" pitchFamily="18" charset="0"/>
              </a:rPr>
              <a:t>Ελλάδα: ν.1806/88 → </a:t>
            </a:r>
            <a:r>
              <a:rPr lang="el-GR" dirty="0">
                <a:latin typeface="Times New Roman" panose="02020603050405020304" pitchFamily="18" charset="0"/>
                <a:cs typeface="Times New Roman" panose="02020603050405020304" pitchFamily="18" charset="0"/>
              </a:rPr>
              <a:t>ν.3340/2005 </a:t>
            </a:r>
            <a:r>
              <a:rPr lang="el-GR" dirty="0" smtClean="0">
                <a:latin typeface="Times New Roman" panose="02020603050405020304" pitchFamily="18" charset="0"/>
                <a:cs typeface="Times New Roman" panose="02020603050405020304" pitchFamily="18" charset="0"/>
              </a:rPr>
              <a:t>(Προστασία </a:t>
            </a:r>
            <a:r>
              <a:rPr lang="el-GR" dirty="0">
                <a:latin typeface="Times New Roman" panose="02020603050405020304" pitchFamily="18" charset="0"/>
                <a:cs typeface="Times New Roman" panose="02020603050405020304" pitchFamily="18" charset="0"/>
              </a:rPr>
              <a:t>Κεφαλαιαγοράς από πράξεις προσώπων που κατέχουν προνομιακές </a:t>
            </a:r>
            <a:r>
              <a:rPr lang="el-GR" dirty="0" smtClean="0">
                <a:latin typeface="Times New Roman" panose="02020603050405020304" pitchFamily="18" charset="0"/>
                <a:cs typeface="Times New Roman" panose="02020603050405020304" pitchFamily="18" charset="0"/>
              </a:rPr>
              <a:t>πληροφορίες).</a:t>
            </a:r>
          </a:p>
          <a:p>
            <a:r>
              <a:rPr lang="el-GR" dirty="0" smtClean="0">
                <a:latin typeface="Times New Roman" panose="02020603050405020304" pitchFamily="18" charset="0"/>
                <a:cs typeface="Times New Roman" panose="02020603050405020304" pitchFamily="18" charset="0"/>
              </a:rPr>
              <a:t>Κανονισμός ΕΕ αριθ.596/2014 (</a:t>
            </a:r>
            <a:r>
              <a:rPr lang="en-US" dirty="0" smtClean="0">
                <a:latin typeface="Times New Roman" panose="02020603050405020304" pitchFamily="18" charset="0"/>
                <a:cs typeface="Times New Roman" panose="02020603050405020304" pitchFamily="18" charset="0"/>
              </a:rPr>
              <a:t>Market Abuse) </a:t>
            </a:r>
            <a:r>
              <a:rPr lang="el-GR" dirty="0" smtClean="0">
                <a:latin typeface="Times New Roman" panose="02020603050405020304" pitchFamily="18" charset="0"/>
                <a:cs typeface="Times New Roman" panose="02020603050405020304" pitchFamily="18" charset="0"/>
              </a:rPr>
              <a:t>– 2014/57/ΕΕ </a:t>
            </a:r>
          </a:p>
          <a:p>
            <a:r>
              <a:rPr lang="el-GR" dirty="0" smtClean="0">
                <a:latin typeface="Times New Roman" panose="02020603050405020304" pitchFamily="18" charset="0"/>
                <a:cs typeface="Times New Roman" panose="02020603050405020304" pitchFamily="18" charset="0"/>
              </a:rPr>
              <a:t>Οδηγία 2014/65/ΕΕ</a:t>
            </a:r>
          </a:p>
          <a:p>
            <a:endParaRPr lang="el-GR" dirty="0" smtClean="0"/>
          </a:p>
          <a:p>
            <a:endParaRPr lang="el-GR" dirty="0"/>
          </a:p>
        </p:txBody>
      </p:sp>
      <p:sp>
        <p:nvSpPr>
          <p:cNvPr id="3" name="Τίτλος 2"/>
          <p:cNvSpPr>
            <a:spLocks noGrp="1"/>
          </p:cNvSpPr>
          <p:nvPr>
            <p:ph type="title"/>
          </p:nvPr>
        </p:nvSpPr>
        <p:spPr>
          <a:xfrm>
            <a:off x="1473564" y="381549"/>
            <a:ext cx="5177389" cy="815723"/>
          </a:xfrm>
          <a:scene3d>
            <a:camera prst="orthographicFront"/>
            <a:lightRig rig="threePt" dir="t"/>
          </a:scene3d>
          <a:sp3d>
            <a:bevelT w="139700" prst="cross"/>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Ιστορική Ανασκόπηση</a:t>
            </a:r>
            <a:endPar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Εικόνα 3"/>
          <p:cNvPicPr>
            <a:picLocks noChangeAspect="1"/>
          </p:cNvPicPr>
          <p:nvPr/>
        </p:nvPicPr>
        <p:blipFill>
          <a:blip r:embed="rId2"/>
          <a:stretch>
            <a:fillRect/>
          </a:stretch>
        </p:blipFill>
        <p:spPr>
          <a:xfrm>
            <a:off x="6736473" y="381549"/>
            <a:ext cx="1799334" cy="1193931"/>
          </a:xfrm>
          <a:prstGeom prst="rect">
            <a:avLst/>
          </a:prstGeom>
        </p:spPr>
      </p:pic>
    </p:spTree>
    <p:extLst>
      <p:ext uri="{BB962C8B-B14F-4D97-AF65-F5344CB8AC3E}">
        <p14:creationId xmlns:p14="http://schemas.microsoft.com/office/powerpoint/2010/main" val="571182196"/>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 xmlns:a16="http://schemas.microsoft.com/office/drawing/2014/main" id="{C0EF4D6C-E025-E027-2315-C72F5380486D}"/>
              </a:ext>
            </a:extLst>
          </p:cNvPr>
          <p:cNvSpPr>
            <a:spLocks noGrp="1"/>
          </p:cNvSpPr>
          <p:nvPr>
            <p:ph type="title"/>
          </p:nvPr>
        </p:nvSpPr>
        <p:spPr>
          <a:xfrm>
            <a:off x="1474249" y="323064"/>
            <a:ext cx="5852100" cy="910312"/>
          </a:xfrm>
          <a:scene3d>
            <a:camera prst="orthographicFront"/>
            <a:lightRig rig="threePt" dir="t"/>
          </a:scene3d>
          <a:sp3d>
            <a:bevelT prst="convex"/>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Σημαντικότητα</a:t>
            </a:r>
            <a:r>
              <a:rPr lang="el-GR" dirty="0">
                <a:effectLst>
                  <a:outerShdw blurRad="38100" dist="38100" dir="2700000" algn="tl">
                    <a:srgbClr val="000000">
                      <a:alpha val="43137"/>
                    </a:srgbClr>
                  </a:outerShdw>
                </a:effectLst>
                <a:latin typeface="+mn-lt"/>
              </a:rPr>
              <a:t> </a:t>
            </a:r>
          </a:p>
        </p:txBody>
      </p:sp>
      <p:graphicFrame>
        <p:nvGraphicFramePr>
          <p:cNvPr id="4" name="Διάγραμμα 3">
            <a:extLst>
              <a:ext uri="{FF2B5EF4-FFF2-40B4-BE49-F238E27FC236}">
                <a16:creationId xmlns="" xmlns:a16="http://schemas.microsoft.com/office/drawing/2014/main" id="{3F485110-BFD6-7A7A-4E7C-22AE9C1494ED}"/>
              </a:ext>
            </a:extLst>
          </p:cNvPr>
          <p:cNvGraphicFramePr/>
          <p:nvPr>
            <p:extLst>
              <p:ext uri="{D42A27DB-BD31-4B8C-83A1-F6EECF244321}">
                <p14:modId xmlns:p14="http://schemas.microsoft.com/office/powerpoint/2010/main" val="4117463168"/>
              </p:ext>
            </p:extLst>
          </p:nvPr>
        </p:nvGraphicFramePr>
        <p:xfrm>
          <a:off x="708837" y="1446028"/>
          <a:ext cx="7761768" cy="3171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695338"/>
      </p:ext>
    </p:extLst>
  </p:cSld>
  <p:clrMapOvr>
    <a:masterClrMapping/>
  </p:clrMapOvr>
  <p:transition spd="slow">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p:cNvSpPr>
            <a:spLocks noGrp="1"/>
          </p:cNvSpPr>
          <p:nvPr>
            <p:ph type="body" idx="1"/>
          </p:nvPr>
        </p:nvSpPr>
        <p:spPr>
          <a:xfrm>
            <a:off x="1382100" y="1644603"/>
            <a:ext cx="5852100" cy="2466907"/>
          </a:xfrm>
        </p:spPr>
        <p:txBody>
          <a:bodyPr/>
          <a:lstStyle/>
          <a:p>
            <a:r>
              <a:rPr lang="el-GR" sz="1800" dirty="0" smtClean="0">
                <a:latin typeface="Times New Roman" panose="02020603050405020304" pitchFamily="18" charset="0"/>
                <a:cs typeface="Times New Roman" panose="02020603050405020304" pitchFamily="18" charset="0"/>
              </a:rPr>
              <a:t>Έννοια του Χρηματοπιστωτικού Συστήματος.</a:t>
            </a:r>
          </a:p>
          <a:p>
            <a:r>
              <a:rPr lang="el-GR" sz="1800" dirty="0" smtClean="0">
                <a:latin typeface="Times New Roman" panose="02020603050405020304" pitchFamily="18" charset="0"/>
                <a:cs typeface="Times New Roman" panose="02020603050405020304" pitchFamily="18" charset="0"/>
              </a:rPr>
              <a:t>Αποτελεσματικότητα του Χρηματοπιστωτικού Συστήματος &amp; Προστασία των Επενδυτών.</a:t>
            </a:r>
          </a:p>
          <a:p>
            <a:r>
              <a:rPr lang="el-GR" sz="1800" dirty="0" smtClean="0">
                <a:latin typeface="Times New Roman" panose="02020603050405020304" pitchFamily="18" charset="0"/>
                <a:cs typeface="Times New Roman" panose="02020603050405020304" pitchFamily="18" charset="0"/>
              </a:rPr>
              <a:t>Κατάχρηση της </a:t>
            </a:r>
            <a:r>
              <a:rPr lang="el-GR" sz="1800" dirty="0" err="1" smtClean="0">
                <a:latin typeface="Times New Roman" panose="02020603050405020304" pitchFamily="18" charset="0"/>
                <a:cs typeface="Times New Roman" panose="02020603050405020304" pitchFamily="18" charset="0"/>
              </a:rPr>
              <a:t>Άγορας</a:t>
            </a:r>
            <a:r>
              <a:rPr lang="el-GR" sz="1800" dirty="0" smtClean="0">
                <a:latin typeface="Times New Roman" panose="02020603050405020304" pitchFamily="18" charset="0"/>
                <a:cs typeface="Times New Roman" panose="02020603050405020304" pitchFamily="18" charset="0"/>
              </a:rPr>
              <a:t>: </a:t>
            </a:r>
          </a:p>
          <a:p>
            <a:pPr marL="177800" indent="0">
              <a:buNone/>
            </a:pPr>
            <a:r>
              <a:rPr lang="el-GR" sz="1800" dirty="0">
                <a:latin typeface="Times New Roman" panose="02020603050405020304" pitchFamily="18" charset="0"/>
                <a:cs typeface="Times New Roman" panose="02020603050405020304" pitchFamily="18" charset="0"/>
              </a:rPr>
              <a:t> </a:t>
            </a:r>
            <a:r>
              <a:rPr lang="el-GR" sz="1800" dirty="0" smtClean="0">
                <a:latin typeface="Times New Roman" panose="02020603050405020304" pitchFamily="18" charset="0"/>
                <a:cs typeface="Times New Roman" panose="02020603050405020304" pitchFamily="18" charset="0"/>
              </a:rPr>
              <a:t>    </a:t>
            </a:r>
            <a:r>
              <a:rPr lang="el-GR" sz="1800" dirty="0" smtClean="0">
                <a:latin typeface="Times New Roman" panose="02020603050405020304" pitchFamily="18" charset="0"/>
                <a:cs typeface="Times New Roman" panose="02020603050405020304" pitchFamily="18" charset="0"/>
                <a:sym typeface="Wingdings" panose="05000000000000000000" pitchFamily="2" charset="2"/>
              </a:rPr>
              <a:t> Καταχρηστική εκμετάλλευση εμπιστευτικών</a:t>
            </a:r>
          </a:p>
          <a:p>
            <a:pPr marL="177800" indent="0">
              <a:buNone/>
            </a:pPr>
            <a:r>
              <a:rPr lang="el-GR" sz="1800" dirty="0">
                <a:latin typeface="Times New Roman" panose="02020603050405020304" pitchFamily="18" charset="0"/>
                <a:cs typeface="Times New Roman" panose="02020603050405020304" pitchFamily="18" charset="0"/>
                <a:sym typeface="Wingdings" panose="05000000000000000000" pitchFamily="2" charset="2"/>
              </a:rPr>
              <a:t> </a:t>
            </a:r>
            <a:r>
              <a:rPr lang="el-GR" sz="1800" dirty="0" smtClean="0">
                <a:latin typeface="Times New Roman" panose="02020603050405020304" pitchFamily="18" charset="0"/>
                <a:cs typeface="Times New Roman" panose="02020603050405020304" pitchFamily="18" charset="0"/>
                <a:sym typeface="Wingdings" panose="05000000000000000000" pitchFamily="2" charset="2"/>
              </a:rPr>
              <a:t>         </a:t>
            </a:r>
            <a:r>
              <a:rPr lang="el-GR" sz="1800" dirty="0" err="1" smtClean="0">
                <a:latin typeface="Times New Roman" panose="02020603050405020304" pitchFamily="18" charset="0"/>
                <a:cs typeface="Times New Roman" panose="02020603050405020304" pitchFamily="18" charset="0"/>
                <a:sym typeface="Wingdings" panose="05000000000000000000" pitchFamily="2" charset="2"/>
              </a:rPr>
              <a:t>πληροφοριων</a:t>
            </a:r>
            <a:r>
              <a:rPr lang="el-GR" sz="1800" dirty="0" smtClean="0">
                <a:latin typeface="Times New Roman" panose="02020603050405020304" pitchFamily="18" charset="0"/>
                <a:cs typeface="Times New Roman" panose="02020603050405020304" pitchFamily="18" charset="0"/>
                <a:sym typeface="Wingdings" panose="05000000000000000000" pitchFamily="2" charset="2"/>
              </a:rPr>
              <a:t>.</a:t>
            </a:r>
          </a:p>
          <a:p>
            <a:pPr marL="177800" indent="0">
              <a:buNone/>
            </a:pPr>
            <a:r>
              <a:rPr lang="el-GR" sz="1800" dirty="0">
                <a:latin typeface="Times New Roman" panose="02020603050405020304" pitchFamily="18" charset="0"/>
                <a:cs typeface="Times New Roman" panose="02020603050405020304" pitchFamily="18" charset="0"/>
                <a:sym typeface="Wingdings" panose="05000000000000000000" pitchFamily="2" charset="2"/>
              </a:rPr>
              <a:t> </a:t>
            </a:r>
            <a:r>
              <a:rPr lang="el-GR" sz="1800" dirty="0" smtClean="0">
                <a:latin typeface="Times New Roman" panose="02020603050405020304" pitchFamily="18" charset="0"/>
                <a:cs typeface="Times New Roman" panose="02020603050405020304" pitchFamily="18" charset="0"/>
                <a:sym typeface="Wingdings" panose="05000000000000000000" pitchFamily="2" charset="2"/>
              </a:rPr>
              <a:t>     Χειραγώγηση των τιμών της Αγοράς.</a:t>
            </a:r>
          </a:p>
          <a:p>
            <a:pPr marL="177800" indent="0">
              <a:buNone/>
            </a:pPr>
            <a:endParaRPr lang="el-GR" sz="1800" dirty="0" smtClean="0">
              <a:latin typeface="Times New Roman" panose="02020603050405020304" pitchFamily="18" charset="0"/>
              <a:cs typeface="Times New Roman" panose="02020603050405020304" pitchFamily="18" charset="0"/>
            </a:endParaRPr>
          </a:p>
          <a:p>
            <a:pPr marL="177800" indent="0">
              <a:buNone/>
            </a:pPr>
            <a:endParaRPr lang="el-GR" sz="1800" dirty="0" smtClean="0">
              <a:latin typeface="Times New Roman" panose="02020603050405020304" pitchFamily="18" charset="0"/>
              <a:cs typeface="Times New Roman" panose="02020603050405020304" pitchFamily="18" charset="0"/>
            </a:endParaRPr>
          </a:p>
          <a:p>
            <a:pPr marL="177800" indent="0">
              <a:buNone/>
            </a:pPr>
            <a:endParaRPr lang="el-GR" sz="1800" dirty="0" smtClean="0">
              <a:latin typeface="Times New Roman" panose="02020603050405020304" pitchFamily="18" charset="0"/>
              <a:cs typeface="Times New Roman" panose="02020603050405020304" pitchFamily="18" charset="0"/>
            </a:endParaRPr>
          </a:p>
          <a:p>
            <a:endParaRPr lang="el-GR" sz="1800" dirty="0" smtClean="0">
              <a:latin typeface="Times New Roman" panose="02020603050405020304" pitchFamily="18" charset="0"/>
              <a:cs typeface="Times New Roman" panose="02020603050405020304" pitchFamily="18" charset="0"/>
            </a:endParaRPr>
          </a:p>
          <a:p>
            <a:endParaRPr lang="el-GR" sz="1800" dirty="0">
              <a:latin typeface="Times New Roman" panose="02020603050405020304" pitchFamily="18" charset="0"/>
              <a:cs typeface="Times New Roman" panose="02020603050405020304" pitchFamily="18" charset="0"/>
            </a:endParaRPr>
          </a:p>
        </p:txBody>
      </p:sp>
      <p:sp>
        <p:nvSpPr>
          <p:cNvPr id="3" name="Τίτλος 2"/>
          <p:cNvSpPr>
            <a:spLocks noGrp="1"/>
          </p:cNvSpPr>
          <p:nvPr>
            <p:ph type="title"/>
          </p:nvPr>
        </p:nvSpPr>
        <p:spPr>
          <a:xfrm>
            <a:off x="1382100" y="355235"/>
            <a:ext cx="5852100" cy="1197271"/>
          </a:xfrm>
          <a:scene3d>
            <a:camera prst="orthographicFront"/>
            <a:lightRig rig="threePt" dir="t"/>
          </a:scene3d>
          <a:sp3d>
            <a:bevelT w="139700" prst="cross"/>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Χειραγώγηση &amp; Κατάχρηση της Αγοράς</a:t>
            </a:r>
            <a:endPar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Εικόνα 4"/>
          <p:cNvPicPr>
            <a:picLocks noChangeAspect="1"/>
          </p:cNvPicPr>
          <p:nvPr/>
        </p:nvPicPr>
        <p:blipFill>
          <a:blip r:embed="rId2"/>
          <a:stretch>
            <a:fillRect/>
          </a:stretch>
        </p:blipFill>
        <p:spPr>
          <a:xfrm>
            <a:off x="6630769" y="3749698"/>
            <a:ext cx="1873881" cy="2480135"/>
          </a:xfrm>
          <a:prstGeom prst="rect">
            <a:avLst/>
          </a:prstGeom>
        </p:spPr>
      </p:pic>
    </p:spTree>
    <p:extLst>
      <p:ext uri="{BB962C8B-B14F-4D97-AF65-F5344CB8AC3E}">
        <p14:creationId xmlns:p14="http://schemas.microsoft.com/office/powerpoint/2010/main" val="2478394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Τίτλος 19">
            <a:extLst>
              <a:ext uri="{FF2B5EF4-FFF2-40B4-BE49-F238E27FC236}">
                <a16:creationId xmlns="" xmlns:a16="http://schemas.microsoft.com/office/drawing/2014/main" id="{5369A187-F2FA-FEFE-2967-32D2BF6634AD}"/>
              </a:ext>
            </a:extLst>
          </p:cNvPr>
          <p:cNvSpPr>
            <a:spLocks noGrp="1"/>
          </p:cNvSpPr>
          <p:nvPr>
            <p:ph type="title"/>
          </p:nvPr>
        </p:nvSpPr>
        <p:spPr>
          <a:xfrm>
            <a:off x="1460072" y="467831"/>
            <a:ext cx="5852100" cy="479461"/>
          </a:xfrm>
          <a:scene3d>
            <a:camera prst="orthographicFront"/>
            <a:lightRig rig="threePt" dir="t"/>
          </a:scene3d>
          <a:sp3d>
            <a:bevelT w="152400" h="50800" prst="softRound"/>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Χειραγώγηση αγοράς</a:t>
            </a:r>
          </a:p>
        </p:txBody>
      </p:sp>
      <p:graphicFrame>
        <p:nvGraphicFramePr>
          <p:cNvPr id="22" name="Διάγραμμα 21">
            <a:extLst>
              <a:ext uri="{FF2B5EF4-FFF2-40B4-BE49-F238E27FC236}">
                <a16:creationId xmlns="" xmlns:a16="http://schemas.microsoft.com/office/drawing/2014/main" id="{FA38F8F3-ED7D-C98B-30A7-E009ECB5091D}"/>
              </a:ext>
            </a:extLst>
          </p:cNvPr>
          <p:cNvGraphicFramePr/>
          <p:nvPr>
            <p:extLst>
              <p:ext uri="{D42A27DB-BD31-4B8C-83A1-F6EECF244321}">
                <p14:modId xmlns:p14="http://schemas.microsoft.com/office/powerpoint/2010/main" val="1086749494"/>
              </p:ext>
            </p:extLst>
          </p:nvPr>
        </p:nvGraphicFramePr>
        <p:xfrm>
          <a:off x="1543735" y="1053718"/>
          <a:ext cx="6096000" cy="1998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Ομάδα 3"/>
          <p:cNvGrpSpPr/>
          <p:nvPr/>
        </p:nvGrpSpPr>
        <p:grpSpPr>
          <a:xfrm>
            <a:off x="710469" y="3151062"/>
            <a:ext cx="6769785" cy="1830654"/>
            <a:chOff x="3271910" y="-231638"/>
            <a:chExt cx="2887518" cy="2607085"/>
          </a:xfrm>
        </p:grpSpPr>
        <p:sp>
          <p:nvSpPr>
            <p:cNvPr id="5" name="Στρογγυλεμένο ορθογώνιο 4"/>
            <p:cNvSpPr/>
            <p:nvPr/>
          </p:nvSpPr>
          <p:spPr>
            <a:xfrm>
              <a:off x="3271910" y="-231638"/>
              <a:ext cx="2887518" cy="2607085"/>
            </a:xfrm>
            <a:prstGeom prst="roundRect">
              <a:avLst>
                <a:gd name="adj" fmla="val 10000"/>
              </a:avLst>
            </a:prstGeom>
            <a:scene3d>
              <a:camera prst="orthographicFront"/>
              <a:lightRig rig="threePt" dir="t"/>
            </a:scene3d>
            <a:sp3d>
              <a:bevelT prst="slope"/>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l-GR" sz="1800" u="sng" dirty="0" smtClean="0">
                  <a:solidFill>
                    <a:schemeClr val="tx1"/>
                  </a:solidFill>
                  <a:latin typeface="Times New Roman" panose="02020603050405020304" pitchFamily="18" charset="0"/>
                  <a:cs typeface="Times New Roman" panose="02020603050405020304" pitchFamily="18" charset="0"/>
                </a:rPr>
                <a:t>Βασικές Μορφές Χειραγώγησης της Αγοράς</a:t>
              </a:r>
              <a:r>
                <a:rPr lang="en-US" sz="1800" dirty="0" smtClean="0">
                  <a:solidFill>
                    <a:schemeClr val="tx1"/>
                  </a:solidFill>
                  <a:latin typeface="Times New Roman" panose="02020603050405020304" pitchFamily="18" charset="0"/>
                  <a:cs typeface="Times New Roman" panose="02020603050405020304" pitchFamily="18" charset="0"/>
                </a:rPr>
                <a:t> </a:t>
              </a:r>
              <a:r>
                <a:rPr lang="el-GR" i="1" dirty="0">
                  <a:solidFill>
                    <a:schemeClr val="tx1"/>
                  </a:solidFill>
                  <a:latin typeface="Times New Roman" panose="02020603050405020304" pitchFamily="18" charset="0"/>
                  <a:cs typeface="Times New Roman" panose="02020603050405020304" pitchFamily="18" charset="0"/>
                </a:rPr>
                <a:t>(</a:t>
              </a:r>
              <a:r>
                <a:rPr lang="el-GR" i="1" dirty="0" smtClean="0">
                  <a:solidFill>
                    <a:schemeClr val="tx1"/>
                  </a:solidFill>
                  <a:latin typeface="Times New Roman" panose="02020603050405020304" pitchFamily="18" charset="0"/>
                  <a:cs typeface="Times New Roman" panose="02020603050405020304" pitchFamily="18" charset="0"/>
                </a:rPr>
                <a:t>σύμφωνα με το άρθ.12 596/2014)</a:t>
              </a:r>
              <a:r>
                <a:rPr lang="el-GR" dirty="0" smtClean="0">
                  <a:solidFill>
                    <a:schemeClr val="tx1"/>
                  </a:solidFill>
                  <a:latin typeface="Times New Roman" panose="02020603050405020304" pitchFamily="18" charset="0"/>
                  <a:cs typeface="Times New Roman" panose="02020603050405020304" pitchFamily="18" charset="0"/>
                </a:rPr>
                <a:t>:</a:t>
              </a:r>
            </a:p>
            <a:p>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Διάδοση ψευδών ή Παραπλανητικών Πληροφοριών.</a:t>
              </a:r>
            </a:p>
            <a:p>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Κατάρτιση Συναλλαγών ή τις διαβίβασης εντολών.</a:t>
              </a:r>
            </a:p>
            <a:p>
              <a:r>
                <a:rPr lang="el-GR" sz="18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l-GR" sz="18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l-GR" sz="11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2" panose="05020102010507070707" pitchFamily="18" charset="2"/>
                </a:rPr>
                <a:t> </a:t>
              </a:r>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Συναλλαγές – Εντολές με ψευδείς παραπλανητικές ενδείξεις.</a:t>
              </a:r>
            </a:p>
            <a:p>
              <a:r>
                <a:rPr lang="el-GR" sz="16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12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2" panose="05020102010507070707" pitchFamily="18" charset="2"/>
                </a:rPr>
                <a:t></a:t>
              </a:r>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2" panose="05020102010507070707" pitchFamily="18" charset="2"/>
                </a:rPr>
                <a:t> </a:t>
              </a:r>
              <a:r>
                <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Παραπλανητικές Μεθοδεύσεις.</a:t>
              </a:r>
            </a:p>
            <a:p>
              <a:r>
                <a:rPr lang="el-GR" sz="1600" i="1"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1600" i="1"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Χειραγώγηση </a:t>
              </a:r>
              <a:r>
                <a:rPr lang="el-GR" sz="1600" i="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υπολογισμού των δεικτών αναφοράς</a:t>
              </a:r>
            </a:p>
            <a:p>
              <a:endPar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endParaRPr>
            </a:p>
            <a:p>
              <a:endPar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endParaRPr>
            </a:p>
            <a:p>
              <a:endParaRPr lang="el-GR" sz="1600" i="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Στρογγυλεμένο ορθογώνιο 4"/>
            <p:cNvSpPr/>
            <p:nvPr/>
          </p:nvSpPr>
          <p:spPr>
            <a:xfrm>
              <a:off x="3622900" y="67595"/>
              <a:ext cx="2401338" cy="2172662"/>
            </a:xfrm>
            <a:prstGeom prst="rect">
              <a:avLst/>
            </a:prstGeom>
            <a:scene3d>
              <a:camera prst="orthographicFront"/>
              <a:lightRig rig="threePt" dir="t"/>
            </a:scene3d>
            <a:sp3d>
              <a:bevelT prst="slope"/>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l-GR" sz="1800" kern="1200" dirty="0">
                <a:solidFill>
                  <a:schemeClr val="tx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4863361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 xmlns:a16="http://schemas.microsoft.com/office/drawing/2014/main" id="{E9F17D8B-0CFB-05E6-D752-6B5736D2D6A5}"/>
              </a:ext>
            </a:extLst>
          </p:cNvPr>
          <p:cNvSpPr>
            <a:spLocks noGrp="1"/>
          </p:cNvSpPr>
          <p:nvPr>
            <p:ph type="title"/>
          </p:nvPr>
        </p:nvSpPr>
        <p:spPr>
          <a:xfrm rot="5400000">
            <a:off x="4049527" y="-2256422"/>
            <a:ext cx="900223" cy="5828480"/>
          </a:xfrm>
          <a:ln/>
          <a:scene3d>
            <a:camera prst="orthographicFront"/>
            <a:lightRig rig="threePt" dir="t"/>
          </a:scene3d>
          <a:sp3d>
            <a:bevelT w="139700" h="139700" prst="divot"/>
          </a:sp3d>
        </p:spPr>
        <p:style>
          <a:lnRef idx="2">
            <a:schemeClr val="accent2">
              <a:shade val="50000"/>
            </a:schemeClr>
          </a:lnRef>
          <a:fillRef idx="1">
            <a:schemeClr val="accent2"/>
          </a:fillRef>
          <a:effectRef idx="0">
            <a:schemeClr val="accent2"/>
          </a:effectRef>
          <a:fontRef idx="minor">
            <a:schemeClr val="lt1"/>
          </a:fontRef>
        </p:style>
        <p:txBody>
          <a:bodyPr vert="vert270"/>
          <a:lstStyle/>
          <a:p>
            <a:pPr algn="ct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Τακτικές</a:t>
            </a:r>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Διάδοσης ψευδών ή </a:t>
            </a:r>
            <a:r>
              <a:rPr lang="el-GR" sz="24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παραπλ</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l-GR" sz="24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κών</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l-GR" sz="24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πληρ</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l-GR" sz="24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ριών</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l-G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 name="Διάγραμμα 3">
            <a:extLst>
              <a:ext uri="{FF2B5EF4-FFF2-40B4-BE49-F238E27FC236}">
                <a16:creationId xmlns="" xmlns:a16="http://schemas.microsoft.com/office/drawing/2014/main" id="{1A8AFC59-A7EE-F4AD-6B86-02E3265BD1CF}"/>
              </a:ext>
            </a:extLst>
          </p:cNvPr>
          <p:cNvGraphicFramePr/>
          <p:nvPr>
            <p:extLst>
              <p:ext uri="{D42A27DB-BD31-4B8C-83A1-F6EECF244321}">
                <p14:modId xmlns:p14="http://schemas.microsoft.com/office/powerpoint/2010/main" val="3828676845"/>
              </p:ext>
            </p:extLst>
          </p:nvPr>
        </p:nvGraphicFramePr>
        <p:xfrm>
          <a:off x="748145" y="1019654"/>
          <a:ext cx="7426037" cy="3584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96932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p:cNvSpPr>
            <a:spLocks noGrp="1"/>
          </p:cNvSpPr>
          <p:nvPr>
            <p:ph type="body" idx="1"/>
          </p:nvPr>
        </p:nvSpPr>
        <p:spPr>
          <a:xfrm>
            <a:off x="1382100" y="1138066"/>
            <a:ext cx="5852100" cy="802567"/>
          </a:xfrm>
        </p:spPr>
        <p:txBody>
          <a:bodyPr/>
          <a:lstStyle/>
          <a:p>
            <a:r>
              <a:rPr lang="el-GR" sz="2000" dirty="0" smtClean="0">
                <a:latin typeface="Times New Roman" panose="02020603050405020304" pitchFamily="18" charset="0"/>
                <a:cs typeface="Times New Roman" panose="02020603050405020304" pitchFamily="18" charset="0"/>
              </a:rPr>
              <a:t>α) Συναλλαγές η τοποθετήσεις εντολών για την διενέργεια συναλλαγής.</a:t>
            </a:r>
          </a:p>
          <a:p>
            <a:pPr marL="177800" indent="0">
              <a:buNone/>
            </a:pPr>
            <a:endParaRPr lang="el-GR" sz="2000" dirty="0">
              <a:latin typeface="Times New Roman" panose="02020603050405020304" pitchFamily="18" charset="0"/>
              <a:cs typeface="Times New Roman" panose="02020603050405020304" pitchFamily="18" charset="0"/>
            </a:endParaRPr>
          </a:p>
        </p:txBody>
      </p:sp>
      <p:sp>
        <p:nvSpPr>
          <p:cNvPr id="3" name="Τίτλος 2"/>
          <p:cNvSpPr>
            <a:spLocks noGrp="1"/>
          </p:cNvSpPr>
          <p:nvPr>
            <p:ph type="title"/>
          </p:nvPr>
        </p:nvSpPr>
        <p:spPr>
          <a:xfrm>
            <a:off x="1382100" y="243401"/>
            <a:ext cx="5852100" cy="894665"/>
          </a:xfrm>
          <a:scene3d>
            <a:camera prst="orthographicFront"/>
            <a:lightRig rig="threePt" dir="t"/>
          </a:scene3d>
          <a:sp3d>
            <a:bevelT w="165100" prst="coolSlant"/>
          </a:sp3d>
        </p:spPr>
        <p:style>
          <a:lnRef idx="3">
            <a:schemeClr val="lt1"/>
          </a:lnRef>
          <a:fillRef idx="1">
            <a:schemeClr val="accent2"/>
          </a:fillRef>
          <a:effectRef idx="1">
            <a:schemeClr val="accent2"/>
          </a:effectRef>
          <a:fontRef idx="minor">
            <a:schemeClr val="lt1"/>
          </a:fontRef>
        </p:style>
        <p:txBody>
          <a:bodyPr/>
          <a:lstStyle/>
          <a:p>
            <a:pPr algn="ct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Τακτικές Κατάρτισης συναλλαγών ή διαβίβασης εντολών</a:t>
            </a:r>
            <a:endParaRPr lang="el-G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Εικόνα 8"/>
          <p:cNvPicPr>
            <a:picLocks noChangeAspect="1"/>
          </p:cNvPicPr>
          <p:nvPr/>
        </p:nvPicPr>
        <p:blipFill>
          <a:blip r:embed="rId2"/>
          <a:stretch>
            <a:fillRect/>
          </a:stretch>
        </p:blipFill>
        <p:spPr>
          <a:xfrm>
            <a:off x="1267681" y="1835727"/>
            <a:ext cx="6608637" cy="3221182"/>
          </a:xfrm>
          <a:prstGeom prst="rect">
            <a:avLst/>
          </a:prstGeom>
          <a:scene3d>
            <a:camera prst="orthographicFront"/>
            <a:lightRig rig="flat" dir="t"/>
          </a:scene3d>
        </p:spPr>
      </p:pic>
    </p:spTree>
    <p:extLst>
      <p:ext uri="{BB962C8B-B14F-4D97-AF65-F5344CB8AC3E}">
        <p14:creationId xmlns:p14="http://schemas.microsoft.com/office/powerpoint/2010/main" val="1864406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a:xfrm>
            <a:off x="1382100" y="427598"/>
            <a:ext cx="5852100" cy="822302"/>
          </a:xfrm>
        </p:spPr>
        <p:txBody>
          <a:bodyPr/>
          <a:lstStyle/>
          <a:p>
            <a:r>
              <a:rPr lang="el-GR" sz="2400" dirty="0" smtClean="0">
                <a:latin typeface="Times New Roman" panose="02020603050405020304" pitchFamily="18" charset="0"/>
                <a:cs typeface="Times New Roman" panose="02020603050405020304" pitchFamily="18" charset="0"/>
              </a:rPr>
              <a:t>β) Συναλλαγές από Παραπλανητικές μεθοδεύσεις – Τεχνάσματα.</a:t>
            </a:r>
            <a:endParaRPr lang="el-GR" sz="2400" dirty="0">
              <a:latin typeface="Times New Roman" panose="02020603050405020304" pitchFamily="18" charset="0"/>
              <a:cs typeface="Times New Roman" panose="02020603050405020304" pitchFamily="18" charset="0"/>
            </a:endParaRPr>
          </a:p>
        </p:txBody>
      </p:sp>
      <p:graphicFrame>
        <p:nvGraphicFramePr>
          <p:cNvPr id="4" name="Διάγραμμα 3"/>
          <p:cNvGraphicFramePr/>
          <p:nvPr>
            <p:extLst>
              <p:ext uri="{D42A27DB-BD31-4B8C-83A1-F6EECF244321}">
                <p14:modId xmlns:p14="http://schemas.microsoft.com/office/powerpoint/2010/main" val="3604507687"/>
              </p:ext>
            </p:extLst>
          </p:nvPr>
        </p:nvGraphicFramePr>
        <p:xfrm>
          <a:off x="1236742" y="1249900"/>
          <a:ext cx="5574112" cy="30721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29419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p:cNvSpPr>
            <a:spLocks noGrp="1"/>
          </p:cNvSpPr>
          <p:nvPr>
            <p:ph type="body" idx="1"/>
          </p:nvPr>
        </p:nvSpPr>
        <p:spPr/>
        <p:txBody>
          <a:bodyPr/>
          <a:lstStyle/>
          <a:p>
            <a:pPr>
              <a:buFont typeface="Wingdings" panose="05000000000000000000" pitchFamily="2" charset="2"/>
              <a:buChar char=""/>
            </a:pPr>
            <a:r>
              <a:rPr lang="el-GR" sz="2400" dirty="0" smtClean="0">
                <a:latin typeface="Times New Roman" panose="02020603050405020304" pitchFamily="18" charset="0"/>
                <a:cs typeface="Times New Roman" panose="02020603050405020304" pitchFamily="18" charset="0"/>
              </a:rPr>
              <a:t>Η επίδραση των δεικτών αναφοράς </a:t>
            </a:r>
            <a:r>
              <a:rPr lang="el-GR" sz="2400" dirty="0" smtClean="0">
                <a:latin typeface="Times New Roman" panose="02020603050405020304" pitchFamily="18" charset="0"/>
                <a:cs typeface="Times New Roman" panose="02020603050405020304" pitchFamily="18" charset="0"/>
                <a:sym typeface="Wingdings" panose="05000000000000000000" pitchFamily="2" charset="2"/>
              </a:rPr>
              <a:t></a:t>
            </a:r>
            <a:r>
              <a:rPr lang="en-US" sz="2400" dirty="0" smtClean="0">
                <a:latin typeface="Times New Roman" panose="02020603050405020304" pitchFamily="18" charset="0"/>
                <a:cs typeface="Times New Roman" panose="02020603050405020304" pitchFamily="18" charset="0"/>
                <a:sym typeface="Wingdings" panose="05000000000000000000" pitchFamily="2" charset="2"/>
              </a:rPr>
              <a:t> </a:t>
            </a:r>
            <a:r>
              <a:rPr lang="el-GR" sz="2400" dirty="0" smtClean="0">
                <a:latin typeface="Times New Roman" panose="02020603050405020304" pitchFamily="18" charset="0"/>
                <a:cs typeface="Times New Roman" panose="02020603050405020304" pitchFamily="18" charset="0"/>
                <a:sym typeface="Wingdings" panose="05000000000000000000" pitchFamily="2" charset="2"/>
              </a:rPr>
              <a:t>Ζημιά στους επενδυτές  Στρέβλωση της πραγματικής οικονομίας &amp; υπονόμευση της αξιοπιστίας των αγορών.</a:t>
            </a:r>
            <a:endParaRPr lang="el-GR" sz="2400" dirty="0">
              <a:latin typeface="Times New Roman" panose="02020603050405020304" pitchFamily="18" charset="0"/>
              <a:cs typeface="Times New Roman" panose="02020603050405020304" pitchFamily="18" charset="0"/>
            </a:endParaRPr>
          </a:p>
        </p:txBody>
      </p:sp>
      <p:sp>
        <p:nvSpPr>
          <p:cNvPr id="3" name="Τίτλος 2"/>
          <p:cNvSpPr>
            <a:spLocks noGrp="1"/>
          </p:cNvSpPr>
          <p:nvPr>
            <p:ph type="title"/>
          </p:nvPr>
        </p:nvSpPr>
        <p:spPr>
          <a:xfrm>
            <a:off x="1382100" y="1017725"/>
            <a:ext cx="5852100" cy="1157439"/>
          </a:xfrm>
          <a:scene3d>
            <a:camera prst="orthographicFront"/>
            <a:lightRig rig="threePt" dir="t"/>
          </a:scene3d>
          <a:sp3d>
            <a:bevelT w="139700" prst="cross"/>
          </a:sp3d>
        </p:spPr>
        <p:style>
          <a:lnRef idx="3">
            <a:schemeClr val="lt1"/>
          </a:lnRef>
          <a:fillRef idx="1">
            <a:schemeClr val="accent2"/>
          </a:fillRef>
          <a:effectRef idx="1">
            <a:schemeClr val="accent2"/>
          </a:effectRef>
          <a:fontRef idx="minor">
            <a:schemeClr val="lt1"/>
          </a:fontRef>
        </p:style>
        <p:txBody>
          <a:bodyPr/>
          <a:lstStyle/>
          <a:p>
            <a:pPr algn="ctr"/>
            <a:r>
              <a:rPr lang="el-GR" sz="3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Wingdings" panose="05000000000000000000" pitchFamily="2" charset="2"/>
              </a:rPr>
              <a:t> </a:t>
            </a:r>
            <a:r>
              <a:rPr lang="el-GR" sz="3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Η Χειραγώγηση υπολογισμού δεικτών αναφοράς.</a:t>
            </a:r>
            <a:endParaRPr lang="el-G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Εικόνα 3"/>
          <p:cNvPicPr>
            <a:picLocks noChangeAspect="1"/>
          </p:cNvPicPr>
          <p:nvPr/>
        </p:nvPicPr>
        <p:blipFill>
          <a:blip r:embed="rId2"/>
          <a:stretch>
            <a:fillRect/>
          </a:stretch>
        </p:blipFill>
        <p:spPr>
          <a:xfrm>
            <a:off x="6512633" y="3895112"/>
            <a:ext cx="2256396" cy="1041413"/>
          </a:xfrm>
          <a:prstGeom prst="rect">
            <a:avLst/>
          </a:prstGeom>
        </p:spPr>
      </p:pic>
    </p:spTree>
    <p:extLst>
      <p:ext uri="{BB962C8B-B14F-4D97-AF65-F5344CB8AC3E}">
        <p14:creationId xmlns:p14="http://schemas.microsoft.com/office/powerpoint/2010/main" val="18376540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a:xfrm>
            <a:off x="1486009" y="345779"/>
            <a:ext cx="5852100" cy="1018894"/>
          </a:xfr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a:lstStyle/>
          <a:p>
            <a:pPr algn="ctr"/>
            <a:r>
              <a:rPr lang="el-GR" sz="2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Αρμόδια Εποπτεύουσα Αρχή &amp; Καταστολή της Χειραγώγησης.</a:t>
            </a:r>
            <a:endParaRPr lang="el-G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 name="Διάγραμμα 3"/>
          <p:cNvGraphicFramePr/>
          <p:nvPr>
            <p:extLst>
              <p:ext uri="{D42A27DB-BD31-4B8C-83A1-F6EECF244321}">
                <p14:modId xmlns:p14="http://schemas.microsoft.com/office/powerpoint/2010/main" val="213049397"/>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Εικόνα 4"/>
          <p:cNvPicPr>
            <a:picLocks noChangeAspect="1"/>
          </p:cNvPicPr>
          <p:nvPr/>
        </p:nvPicPr>
        <p:blipFill>
          <a:blip r:embed="rId7"/>
          <a:stretch>
            <a:fillRect/>
          </a:stretch>
        </p:blipFill>
        <p:spPr>
          <a:xfrm>
            <a:off x="3414200" y="3868109"/>
            <a:ext cx="2131406" cy="11876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7318288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a:fillRect/>
          </a:stretch>
        </p:blipFill>
        <p:spPr>
          <a:xfrm>
            <a:off x="3289209" y="3622154"/>
            <a:ext cx="2556684" cy="110772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Θέση κειμένου 1">
            <a:extLst>
              <a:ext uri="{FF2B5EF4-FFF2-40B4-BE49-F238E27FC236}">
                <a16:creationId xmlns="" xmlns:a16="http://schemas.microsoft.com/office/drawing/2014/main" id="{3A94D907-F0CA-D40C-ADDC-5C2CA98A300D}"/>
              </a:ext>
            </a:extLst>
          </p:cNvPr>
          <p:cNvSpPr>
            <a:spLocks noGrp="1"/>
          </p:cNvSpPr>
          <p:nvPr>
            <p:ph type="body" idx="1"/>
          </p:nvPr>
        </p:nvSpPr>
        <p:spPr>
          <a:xfrm>
            <a:off x="618371" y="1677497"/>
            <a:ext cx="7731732" cy="3100066"/>
          </a:xfrm>
        </p:spPr>
        <p:txBody>
          <a:bodyPr/>
          <a:lstStyle/>
          <a:p>
            <a:pPr algn="just">
              <a:lnSpc>
                <a:spcPct val="100000"/>
              </a:lnSpc>
              <a:spcAft>
                <a:spcPts val="800"/>
              </a:spcAft>
              <a:buFont typeface="Wingdings" panose="05000000000000000000" pitchFamily="2" charset="2"/>
              <a:buChar char="Ø"/>
            </a:pP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Οι σχετικές μελέτες δίνουν έμφαση στις επιπτώσεις των πράξεων προσώπων που κατέχουν εμπιστευτικές πληροφορίες και της κατάχρησης της αγοράς </a:t>
            </a:r>
            <a:r>
              <a:rPr lang="el-GR"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για την</a:t>
            </a:r>
            <a:r>
              <a:rPr lang="el-GR"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εύρυθμη λειτουργία των χρηματοπιστωτικών αγορών. </a:t>
            </a:r>
          </a:p>
          <a:p>
            <a:pPr algn="just">
              <a:lnSpc>
                <a:spcPct val="100000"/>
              </a:lnSpc>
              <a:spcAft>
                <a:spcPts val="800"/>
              </a:spcAft>
              <a:buFont typeface="Wingdings" panose="05000000000000000000" pitchFamily="2" charset="2"/>
              <a:buChar char="Ø"/>
            </a:pP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Από τα ευρήματα της βιβλιογραφίας διαφαίνεται πως οι απάτες βλάπτουν την ακεραιότητα των χρηματοπιστωτικών αγορών και διαταράσσουν τον μηχανισμό αποτελεσματικής </a:t>
            </a:r>
            <a:r>
              <a:rPr lang="el-GR"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κατανομής </a:t>
            </a:r>
            <a:r>
              <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χρηματοοικονομικών πόρων. </a:t>
            </a:r>
            <a:endParaRPr lang="el-GR"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77800" indent="0" algn="just">
              <a:lnSpc>
                <a:spcPct val="100000"/>
              </a:lnSpc>
              <a:spcAft>
                <a:spcPts val="800"/>
              </a:spcAft>
              <a:buNone/>
            </a:pPr>
            <a:endParaRPr lang="el-G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Τίτλος 2">
            <a:extLst>
              <a:ext uri="{FF2B5EF4-FFF2-40B4-BE49-F238E27FC236}">
                <a16:creationId xmlns="" xmlns:a16="http://schemas.microsoft.com/office/drawing/2014/main" id="{752E7842-3178-F1D8-0450-04F88D113F2D}"/>
              </a:ext>
            </a:extLst>
          </p:cNvPr>
          <p:cNvSpPr>
            <a:spLocks noGrp="1"/>
          </p:cNvSpPr>
          <p:nvPr>
            <p:ph type="title"/>
          </p:nvPr>
        </p:nvSpPr>
        <p:spPr>
          <a:xfrm>
            <a:off x="1346658" y="652129"/>
            <a:ext cx="6719909" cy="936209"/>
          </a:xfrm>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Ανασκόπηση βιβλιογραφίας</a:t>
            </a:r>
          </a:p>
        </p:txBody>
      </p:sp>
    </p:spTree>
    <p:extLst>
      <p:ext uri="{BB962C8B-B14F-4D97-AF65-F5344CB8AC3E}">
        <p14:creationId xmlns:p14="http://schemas.microsoft.com/office/powerpoint/2010/main" val="24578130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 xmlns:a16="http://schemas.microsoft.com/office/drawing/2014/main" id="{250F0BF4-B61B-A0BE-12E3-A20DA1568211}"/>
              </a:ext>
            </a:extLst>
          </p:cNvPr>
          <p:cNvSpPr>
            <a:spLocks noGrp="1"/>
          </p:cNvSpPr>
          <p:nvPr>
            <p:ph type="body" idx="1"/>
          </p:nvPr>
        </p:nvSpPr>
        <p:spPr>
          <a:xfrm>
            <a:off x="1247421" y="1586780"/>
            <a:ext cx="5852100" cy="1371600"/>
          </a:xfrm>
        </p:spPr>
        <p:txBody>
          <a:bodyPr/>
          <a:lstStyle/>
          <a:p>
            <a:pPr marL="177800" indent="0">
              <a:lnSpc>
                <a:spcPct val="100000"/>
              </a:lnSpc>
              <a:spcAft>
                <a:spcPts val="800"/>
              </a:spcAft>
              <a:buNone/>
            </a:pPr>
            <a:endParaRPr lang="el-GR" sz="2000" dirty="0">
              <a:effectLst/>
              <a:latin typeface="+mn-lt"/>
              <a:ea typeface="Calibri" panose="020F0502020204030204" pitchFamily="34" charset="0"/>
              <a:cs typeface="Times New Roman" panose="02020603050405020304" pitchFamily="18" charset="0"/>
            </a:endParaRPr>
          </a:p>
          <a:p>
            <a:endParaRPr lang="el-GR" dirty="0"/>
          </a:p>
        </p:txBody>
      </p:sp>
      <p:sp>
        <p:nvSpPr>
          <p:cNvPr id="3" name="Τίτλος 2">
            <a:extLst>
              <a:ext uri="{FF2B5EF4-FFF2-40B4-BE49-F238E27FC236}">
                <a16:creationId xmlns="" xmlns:a16="http://schemas.microsoft.com/office/drawing/2014/main" id="{16183ADB-FB44-F69C-A5EB-841E90051028}"/>
              </a:ext>
            </a:extLst>
          </p:cNvPr>
          <p:cNvSpPr>
            <a:spLocks noGrp="1"/>
          </p:cNvSpPr>
          <p:nvPr>
            <p:ph type="title"/>
          </p:nvPr>
        </p:nvSpPr>
        <p:spPr>
          <a:xfrm>
            <a:off x="1318305" y="401036"/>
            <a:ext cx="5852100" cy="938666"/>
          </a:xfrm>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Μεθοδολογία </a:t>
            </a:r>
          </a:p>
        </p:txBody>
      </p:sp>
      <p:graphicFrame>
        <p:nvGraphicFramePr>
          <p:cNvPr id="4" name="Διάγραμμα 3">
            <a:extLst>
              <a:ext uri="{FF2B5EF4-FFF2-40B4-BE49-F238E27FC236}">
                <a16:creationId xmlns="" xmlns:a16="http://schemas.microsoft.com/office/drawing/2014/main" id="{15AAA0C9-B2E5-FE94-9E2B-953F86364417}"/>
              </a:ext>
            </a:extLst>
          </p:cNvPr>
          <p:cNvGraphicFramePr/>
          <p:nvPr>
            <p:extLst>
              <p:ext uri="{D42A27DB-BD31-4B8C-83A1-F6EECF244321}">
                <p14:modId xmlns:p14="http://schemas.microsoft.com/office/powerpoint/2010/main" val="2037778450"/>
              </p:ext>
            </p:extLst>
          </p:nvPr>
        </p:nvGraphicFramePr>
        <p:xfrm>
          <a:off x="680484" y="3069264"/>
          <a:ext cx="7535959" cy="1515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Διάγραμμα 4"/>
          <p:cNvGraphicFramePr/>
          <p:nvPr>
            <p:extLst>
              <p:ext uri="{D42A27DB-BD31-4B8C-83A1-F6EECF244321}">
                <p14:modId xmlns:p14="http://schemas.microsoft.com/office/powerpoint/2010/main" val="2174296069"/>
              </p:ext>
            </p:extLst>
          </p:nvPr>
        </p:nvGraphicFramePr>
        <p:xfrm>
          <a:off x="1017392" y="1510396"/>
          <a:ext cx="6153013" cy="12762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Εικόνα 5" descr="Μεθοδολογία Έρευνας | Τμήμα Ψηφιακών Συστημάτων"/>
          <p:cNvPicPr/>
          <p:nvPr/>
        </p:nvPicPr>
        <p:blipFill>
          <a:blip r:embed="rId12">
            <a:extLst>
              <a:ext uri="{28A0092B-C50C-407E-A947-70E740481C1C}">
                <a14:useLocalDpi xmlns:a14="http://schemas.microsoft.com/office/drawing/2010/main" val="0"/>
              </a:ext>
            </a:extLst>
          </a:blip>
          <a:srcRect/>
          <a:stretch>
            <a:fillRect/>
          </a:stretch>
        </p:blipFill>
        <p:spPr bwMode="auto">
          <a:xfrm>
            <a:off x="7229611" y="311203"/>
            <a:ext cx="1394694" cy="1118332"/>
          </a:xfrm>
          <a:prstGeom prst="rect">
            <a:avLst/>
          </a:prstGeom>
          <a:ln>
            <a:noFill/>
          </a:ln>
          <a:effectLst>
            <a:softEdge rad="112500"/>
          </a:effectLst>
        </p:spPr>
      </p:pic>
      <p:pic>
        <p:nvPicPr>
          <p:cNvPr id="11" name="Εικόνα 10"/>
          <p:cNvPicPr>
            <a:picLocks noChangeAspect="1"/>
          </p:cNvPicPr>
          <p:nvPr/>
        </p:nvPicPr>
        <p:blipFill>
          <a:blip r:embed="rId13"/>
          <a:stretch>
            <a:fillRect/>
          </a:stretch>
        </p:blipFill>
        <p:spPr>
          <a:xfrm>
            <a:off x="-3621" y="1234447"/>
            <a:ext cx="1251042" cy="798284"/>
          </a:xfrm>
          <a:prstGeom prst="rect">
            <a:avLst/>
          </a:prstGeom>
        </p:spPr>
      </p:pic>
      <p:pic>
        <p:nvPicPr>
          <p:cNvPr id="12" name="Εικόνα 11"/>
          <p:cNvPicPr>
            <a:picLocks noChangeAspect="1"/>
          </p:cNvPicPr>
          <p:nvPr/>
        </p:nvPicPr>
        <p:blipFill>
          <a:blip r:embed="rId14"/>
          <a:stretch>
            <a:fillRect/>
          </a:stretch>
        </p:blipFill>
        <p:spPr>
          <a:xfrm>
            <a:off x="7027756" y="2285444"/>
            <a:ext cx="1322808" cy="883367"/>
          </a:xfrm>
          <a:prstGeom prst="rect">
            <a:avLst/>
          </a:prstGeom>
        </p:spPr>
      </p:pic>
    </p:spTree>
    <p:extLst>
      <p:ext uri="{BB962C8B-B14F-4D97-AF65-F5344CB8AC3E}">
        <p14:creationId xmlns:p14="http://schemas.microsoft.com/office/powerpoint/2010/main" val="9233532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 xmlns:a16="http://schemas.microsoft.com/office/drawing/2014/main" id="{CD5ABE80-D1E4-2567-DEAC-0A883A7E542A}"/>
              </a:ext>
            </a:extLst>
          </p:cNvPr>
          <p:cNvSpPr>
            <a:spLocks noGrp="1"/>
          </p:cNvSpPr>
          <p:nvPr>
            <p:ph type="body" idx="1"/>
          </p:nvPr>
        </p:nvSpPr>
        <p:spPr>
          <a:xfrm>
            <a:off x="921356" y="1493300"/>
            <a:ext cx="6821441" cy="2625043"/>
          </a:xfrm>
        </p:spPr>
        <p:txBody>
          <a:bodyPr/>
          <a:lstStyle/>
          <a:p>
            <a:pPr algn="just">
              <a:lnSpc>
                <a:spcPct val="100000"/>
              </a:lnSpc>
              <a:spcAft>
                <a:spcPts val="800"/>
              </a:spcAft>
            </a:pPr>
            <a:r>
              <a:rPr lang="el-GR" dirty="0" smtClean="0">
                <a:latin typeface="Times New Roman" panose="02020603050405020304" pitchFamily="18" charset="0"/>
                <a:ea typeface="Calibri" panose="020F0502020204030204" pitchFamily="34" charset="0"/>
                <a:cs typeface="Times New Roman" panose="02020603050405020304" pitchFamily="18" charset="0"/>
              </a:rPr>
              <a:t>Η </a:t>
            </a:r>
            <a:r>
              <a:rPr lang="el-GR" u="sng" dirty="0" smtClean="0">
                <a:latin typeface="Times New Roman" panose="02020603050405020304" pitchFamily="18" charset="0"/>
                <a:ea typeface="Calibri" panose="020F0502020204030204" pitchFamily="34" charset="0"/>
                <a:cs typeface="Times New Roman" panose="02020603050405020304" pitchFamily="18" charset="0"/>
              </a:rPr>
              <a:t>π</a:t>
            </a:r>
            <a:r>
              <a:rPr lang="el-GR" u="sng" dirty="0" smtClean="0">
                <a:effectLst/>
                <a:latin typeface="Times New Roman" panose="02020603050405020304" pitchFamily="18" charset="0"/>
                <a:ea typeface="Calibri" panose="020F0502020204030204" pitchFamily="34" charset="0"/>
                <a:cs typeface="Times New Roman" panose="02020603050405020304" pitchFamily="18" charset="0"/>
              </a:rPr>
              <a:t>αράβαση </a:t>
            </a:r>
            <a:r>
              <a:rPr lang="el-GR" u="sng" dirty="0">
                <a:effectLst/>
                <a:latin typeface="Times New Roman" panose="02020603050405020304" pitchFamily="18" charset="0"/>
                <a:ea typeface="Calibri" panose="020F0502020204030204" pitchFamily="34" charset="0"/>
                <a:cs typeface="Times New Roman" panose="02020603050405020304" pitchFamily="18" charset="0"/>
              </a:rPr>
              <a:t>της απαγόρευσης χειραγώγησης αγοράς</a:t>
            </a:r>
            <a:r>
              <a:rPr lang="el-GR" dirty="0">
                <a:effectLst/>
                <a:latin typeface="Times New Roman" panose="02020603050405020304" pitchFamily="18" charset="0"/>
                <a:ea typeface="Calibri" panose="020F0502020204030204" pitchFamily="34" charset="0"/>
                <a:cs typeface="Times New Roman" panose="02020603050405020304" pitchFamily="18" charset="0"/>
              </a:rPr>
              <a:t> με βάση τον Κανονισμό (ΕΕ) 596/2014, όπως φάνηκε μέσω δημοσίευσης των οικονομικών στοιχείων της εταιρίας για τη χρήση 2017, που δημοσιοποιήθηκαν στις 30.4.2018</a:t>
            </a:r>
            <a:r>
              <a:rPr lang="el-G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l-GR"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0000"/>
              </a:lnSpc>
              <a:spcAft>
                <a:spcPts val="800"/>
              </a:spcAft>
            </a:pPr>
            <a:r>
              <a:rPr lang="el-GR" dirty="0" smtClean="0">
                <a:latin typeface="Times New Roman" panose="02020603050405020304" pitchFamily="18" charset="0"/>
                <a:ea typeface="Calibri" panose="020F0502020204030204" pitchFamily="34" charset="0"/>
                <a:cs typeface="Times New Roman" panose="02020603050405020304" pitchFamily="18" charset="0"/>
              </a:rPr>
              <a:t>Οι παραλείψεις αφορούσαν την </a:t>
            </a:r>
            <a:r>
              <a:rPr lang="el-GR" dirty="0">
                <a:latin typeface="Times New Roman" panose="02020603050405020304" pitchFamily="18" charset="0"/>
                <a:ea typeface="Calibri" panose="020F0502020204030204" pitchFamily="34" charset="0"/>
                <a:cs typeface="Times New Roman" panose="02020603050405020304" pitchFamily="18" charset="0"/>
              </a:rPr>
              <a:t>μ</a:t>
            </a:r>
            <a:r>
              <a:rPr lang="el-GR" dirty="0" smtClean="0">
                <a:effectLst/>
                <a:latin typeface="Times New Roman" panose="02020603050405020304" pitchFamily="18" charset="0"/>
                <a:ea typeface="Calibri" panose="020F0502020204030204" pitchFamily="34" charset="0"/>
                <a:cs typeface="Times New Roman" panose="02020603050405020304" pitchFamily="18" charset="0"/>
              </a:rPr>
              <a:t>η </a:t>
            </a:r>
            <a:r>
              <a:rPr lang="el-GR" dirty="0">
                <a:effectLst/>
                <a:latin typeface="Times New Roman" panose="02020603050405020304" pitchFamily="18" charset="0"/>
                <a:ea typeface="Calibri" panose="020F0502020204030204" pitchFamily="34" charset="0"/>
                <a:cs typeface="Times New Roman" panose="02020603050405020304" pitchFamily="18" charset="0"/>
              </a:rPr>
              <a:t>διενέργεια απομείωσης των θυγατρικών εταιρειών</a:t>
            </a:r>
            <a:r>
              <a:rPr lang="el-GR" dirty="0" smtClean="0">
                <a:effectLst/>
                <a:latin typeface="Times New Roman" panose="02020603050405020304" pitchFamily="18" charset="0"/>
                <a:ea typeface="Calibri" panose="020F0502020204030204" pitchFamily="34" charset="0"/>
                <a:cs typeface="Times New Roman" panose="02020603050405020304" pitchFamily="18" charset="0"/>
              </a:rPr>
              <a:t>, την μη </a:t>
            </a:r>
            <a:r>
              <a:rPr lang="el-GR" dirty="0">
                <a:effectLst/>
                <a:latin typeface="Times New Roman" panose="02020603050405020304" pitchFamily="18" charset="0"/>
                <a:ea typeface="Calibri" panose="020F0502020204030204" pitchFamily="34" charset="0"/>
                <a:cs typeface="Times New Roman" panose="02020603050405020304" pitchFamily="18" charset="0"/>
              </a:rPr>
              <a:t>διενέργεια πρόβλεψης επισφαλών απαιτήσεων</a:t>
            </a:r>
            <a:r>
              <a:rPr lang="el-GR" dirty="0" smtClean="0">
                <a:effectLst/>
                <a:latin typeface="Times New Roman" panose="02020603050405020304" pitchFamily="18" charset="0"/>
                <a:ea typeface="Calibri" panose="020F0502020204030204" pitchFamily="34" charset="0"/>
                <a:cs typeface="Times New Roman" panose="02020603050405020304" pitchFamily="18" charset="0"/>
              </a:rPr>
              <a:t>, την μη </a:t>
            </a:r>
            <a:r>
              <a:rPr lang="el-GR" dirty="0">
                <a:effectLst/>
                <a:latin typeface="Times New Roman" panose="02020603050405020304" pitchFamily="18" charset="0"/>
                <a:ea typeface="Calibri" panose="020F0502020204030204" pitchFamily="34" charset="0"/>
                <a:cs typeface="Times New Roman" panose="02020603050405020304" pitchFamily="18" charset="0"/>
              </a:rPr>
              <a:t>γνωστοποίηση των συνδεδεμένων εταιρειών κ.ά. </a:t>
            </a:r>
          </a:p>
          <a:p>
            <a:pPr algn="just">
              <a:lnSpc>
                <a:spcPct val="100000"/>
              </a:lnSpc>
              <a:spcAft>
                <a:spcPts val="800"/>
              </a:spcAft>
            </a:pPr>
            <a:r>
              <a:rPr lang="el-GR" dirty="0">
                <a:latin typeface="Times New Roman" panose="02020603050405020304" pitchFamily="18" charset="0"/>
                <a:ea typeface="Calibri" panose="020F0502020204030204" pitchFamily="34" charset="0"/>
                <a:cs typeface="Times New Roman" panose="02020603050405020304" pitchFamily="18" charset="0"/>
              </a:rPr>
              <a:t>Ο</a:t>
            </a:r>
            <a:r>
              <a:rPr lang="el-GR" dirty="0" smtClean="0">
                <a:latin typeface="Times New Roman" panose="02020603050405020304" pitchFamily="18" charset="0"/>
                <a:ea typeface="Calibri" panose="020F0502020204030204" pitchFamily="34" charset="0"/>
                <a:cs typeface="Times New Roman" panose="02020603050405020304" pitchFamily="18" charset="0"/>
              </a:rPr>
              <a:t>ι </a:t>
            </a:r>
            <a:r>
              <a:rPr lang="el-GR" dirty="0">
                <a:latin typeface="Times New Roman" panose="02020603050405020304" pitchFamily="18" charset="0"/>
                <a:ea typeface="Calibri" panose="020F0502020204030204" pitchFamily="34" charset="0"/>
                <a:cs typeface="Times New Roman" panose="02020603050405020304" pitchFamily="18" charset="0"/>
              </a:rPr>
              <a:t>τακτικές αυτές </a:t>
            </a:r>
            <a:r>
              <a:rPr lang="el-GR" dirty="0">
                <a:effectLst/>
                <a:latin typeface="Times New Roman" panose="02020603050405020304" pitchFamily="18" charset="0"/>
                <a:ea typeface="Calibri" panose="020F0502020204030204" pitchFamily="34" charset="0"/>
                <a:cs typeface="Times New Roman" panose="02020603050405020304" pitchFamily="18" charset="0"/>
              </a:rPr>
              <a:t>εμπίπτουν  στο πραγματικό του άρθρου 12 </a:t>
            </a:r>
            <a:r>
              <a:rPr lang="el-GR" dirty="0" err="1">
                <a:effectLst/>
                <a:latin typeface="Times New Roman" panose="02020603050405020304" pitchFamily="18" charset="0"/>
                <a:ea typeface="Calibri" panose="020F0502020204030204" pitchFamily="34" charset="0"/>
                <a:cs typeface="Times New Roman" panose="02020603050405020304" pitchFamily="18" charset="0"/>
              </a:rPr>
              <a:t>παρ</a:t>
            </a:r>
            <a:r>
              <a:rPr lang="el-GR" dirty="0">
                <a:effectLst/>
                <a:latin typeface="Times New Roman" panose="02020603050405020304" pitchFamily="18" charset="0"/>
                <a:ea typeface="Calibri" panose="020F0502020204030204" pitchFamily="34" charset="0"/>
                <a:cs typeface="Times New Roman" panose="02020603050405020304" pitchFamily="18" charset="0"/>
              </a:rPr>
              <a:t> 1 περ γ  του Καν  596/2014 , δηλαδή της διάδοσης ψευδών ειδήσεων.</a:t>
            </a:r>
          </a:p>
          <a:p>
            <a:pPr marL="177800" indent="0">
              <a:lnSpc>
                <a:spcPct val="100000"/>
              </a:lnSpc>
              <a:buNone/>
            </a:pPr>
            <a:endParaRPr lang="el-GR" sz="1400" dirty="0">
              <a:latin typeface="+mn-lt"/>
            </a:endParaRPr>
          </a:p>
        </p:txBody>
      </p:sp>
      <p:sp>
        <p:nvSpPr>
          <p:cNvPr id="3" name="Τίτλος 2">
            <a:extLst>
              <a:ext uri="{FF2B5EF4-FFF2-40B4-BE49-F238E27FC236}">
                <a16:creationId xmlns="" xmlns:a16="http://schemas.microsoft.com/office/drawing/2014/main" id="{D0340E73-16FC-FD22-C268-65E616968177}"/>
              </a:ext>
            </a:extLst>
          </p:cNvPr>
          <p:cNvSpPr>
            <a:spLocks noGrp="1"/>
          </p:cNvSpPr>
          <p:nvPr>
            <p:ph type="title"/>
          </p:nvPr>
        </p:nvSpPr>
        <p:spPr>
          <a:xfrm>
            <a:off x="1382100" y="432391"/>
            <a:ext cx="5005543" cy="758303"/>
          </a:xfrm>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Εταιρεία </a:t>
            </a: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a:t>
            </a:r>
          </a:p>
        </p:txBody>
      </p:sp>
      <p:pic>
        <p:nvPicPr>
          <p:cNvPr id="4" name="Εικόνα 3"/>
          <p:cNvPicPr>
            <a:picLocks noChangeAspect="1"/>
          </p:cNvPicPr>
          <p:nvPr/>
        </p:nvPicPr>
        <p:blipFill>
          <a:blip r:embed="rId2"/>
          <a:stretch>
            <a:fillRect/>
          </a:stretch>
        </p:blipFill>
        <p:spPr>
          <a:xfrm>
            <a:off x="6965793" y="611523"/>
            <a:ext cx="1537211" cy="987031"/>
          </a:xfrm>
          <a:prstGeom prst="rect">
            <a:avLst/>
          </a:prstGeom>
        </p:spPr>
      </p:pic>
    </p:spTree>
    <p:extLst>
      <p:ext uri="{BB962C8B-B14F-4D97-AF65-F5344CB8AC3E}">
        <p14:creationId xmlns:p14="http://schemas.microsoft.com/office/powerpoint/2010/main" val="2121562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 xmlns:a16="http://schemas.microsoft.com/office/drawing/2014/main" id="{AA711139-2173-0905-BED3-7E9855B3D562}"/>
              </a:ext>
            </a:extLst>
          </p:cNvPr>
          <p:cNvSpPr>
            <a:spLocks noGrp="1"/>
          </p:cNvSpPr>
          <p:nvPr>
            <p:ph type="body" idx="1"/>
          </p:nvPr>
        </p:nvSpPr>
        <p:spPr>
          <a:xfrm>
            <a:off x="935532" y="1530073"/>
            <a:ext cx="6982179" cy="2871805"/>
          </a:xfrm>
        </p:spPr>
        <p:txBody>
          <a:bodyPr/>
          <a:lstStyle/>
          <a:p>
            <a:pPr algn="just">
              <a:lnSpc>
                <a:spcPct val="100000"/>
              </a:lnSpc>
              <a:buFont typeface="Wingdings" panose="05000000000000000000" pitchFamily="2" charset="2"/>
              <a:buChar char="v"/>
            </a:pPr>
            <a:r>
              <a:rPr lang="el-GR" dirty="0" smtClean="0">
                <a:latin typeface="Times New Roman" panose="02020603050405020304" pitchFamily="18" charset="0"/>
                <a:ea typeface="Calibri" panose="020F0502020204030204" pitchFamily="34" charset="0"/>
                <a:cs typeface="Times New Roman" panose="02020603050405020304" pitchFamily="18" charset="0"/>
              </a:rPr>
              <a:t>Η </a:t>
            </a:r>
            <a:r>
              <a:rPr lang="el-GR" u="sng" dirty="0" smtClean="0">
                <a:latin typeface="Times New Roman" panose="02020603050405020304" pitchFamily="18" charset="0"/>
                <a:ea typeface="Calibri" panose="020F0502020204030204" pitchFamily="34" charset="0"/>
                <a:cs typeface="Times New Roman" panose="02020603050405020304" pitchFamily="18" charset="0"/>
              </a:rPr>
              <a:t>παράβαση </a:t>
            </a:r>
            <a:r>
              <a:rPr lang="el-GR" u="sng" dirty="0">
                <a:latin typeface="Times New Roman" panose="02020603050405020304" pitchFamily="18" charset="0"/>
                <a:ea typeface="Calibri" panose="020F0502020204030204" pitchFamily="34" charset="0"/>
                <a:cs typeface="Times New Roman" panose="02020603050405020304" pitchFamily="18" charset="0"/>
              </a:rPr>
              <a:t>της απαγόρευσης χειραγώγησης αγοράς</a:t>
            </a:r>
            <a:r>
              <a:rPr lang="el-GR" dirty="0">
                <a:latin typeface="Times New Roman" panose="02020603050405020304" pitchFamily="18" charset="0"/>
                <a:ea typeface="Calibri" panose="020F0502020204030204" pitchFamily="34" charset="0"/>
                <a:cs typeface="Times New Roman" panose="02020603050405020304" pitchFamily="18" charset="0"/>
              </a:rPr>
              <a:t>, μέσω των ετήσιων ενοποιημένων οικονομικών καταστάσεων της Εταιρίας για τη χρήση 2016, μέσω ανακοινώσεων που δημοσιοποιήθηκαν στην ιστοσελίδα του Χρηματιστηρίου Αθηνών το 2018 και επίσης, λόγω οργανωτικών ελλείψεων.</a:t>
            </a:r>
          </a:p>
          <a:p>
            <a:pPr algn="just">
              <a:lnSpc>
                <a:spcPct val="100000"/>
              </a:lnSpc>
              <a:buFont typeface="Wingdings" panose="05000000000000000000" pitchFamily="2" charset="2"/>
              <a:buChar char="v"/>
            </a:pPr>
            <a:r>
              <a:rPr lang="el-GR" dirty="0">
                <a:latin typeface="Times New Roman" panose="02020603050405020304" pitchFamily="18" charset="0"/>
                <a:ea typeface="Calibri" panose="020F0502020204030204" pitchFamily="34" charset="0"/>
                <a:cs typeface="Times New Roman" panose="02020603050405020304" pitchFamily="18" charset="0"/>
              </a:rPr>
              <a:t>Ο</a:t>
            </a:r>
            <a:r>
              <a:rPr lang="el-GR" dirty="0" smtClean="0">
                <a:latin typeface="Times New Roman" panose="02020603050405020304" pitchFamily="18" charset="0"/>
                <a:ea typeface="Calibri" panose="020F0502020204030204" pitchFamily="34" charset="0"/>
                <a:cs typeface="Times New Roman" panose="02020603050405020304" pitchFamily="18" charset="0"/>
              </a:rPr>
              <a:t>ι </a:t>
            </a:r>
            <a:r>
              <a:rPr lang="el-GR" dirty="0">
                <a:latin typeface="Times New Roman" panose="02020603050405020304" pitchFamily="18" charset="0"/>
                <a:ea typeface="Calibri" panose="020F0502020204030204" pitchFamily="34" charset="0"/>
                <a:cs typeface="Times New Roman" panose="02020603050405020304" pitchFamily="18" charset="0"/>
              </a:rPr>
              <a:t>εν λόγω πρακτικές της εταιρείας εμπίπτουν στην μορφή της χειραγώγησης που τυποποιείται από το άρθρο 12 </a:t>
            </a:r>
            <a:r>
              <a:rPr lang="el-GR" dirty="0" err="1">
                <a:latin typeface="Times New Roman" panose="02020603050405020304" pitchFamily="18" charset="0"/>
                <a:ea typeface="Calibri" panose="020F0502020204030204" pitchFamily="34" charset="0"/>
                <a:cs typeface="Times New Roman" panose="02020603050405020304" pitchFamily="18" charset="0"/>
              </a:rPr>
              <a:t>παρ</a:t>
            </a:r>
            <a:r>
              <a:rPr lang="el-GR" dirty="0">
                <a:latin typeface="Times New Roman" panose="02020603050405020304" pitchFamily="18" charset="0"/>
                <a:ea typeface="Calibri" panose="020F0502020204030204" pitchFamily="34" charset="0"/>
                <a:cs typeface="Times New Roman" panose="02020603050405020304" pitchFamily="18" charset="0"/>
              </a:rPr>
              <a:t> 1 περ α του Καν. 596/2014, δηλαδή στην χειραγώγηση η οποία τελείται δια συναλλαγών ή εντολών με τις οποίες δίδονται ψευδείς ή παραπλανητικές ενδείξεις που σχετίζονται με την τιμή ενός χρηματοπιστωτικού μέσου</a:t>
            </a:r>
            <a:r>
              <a:rPr lang="el-GR" dirty="0" smtClean="0">
                <a:latin typeface="Times New Roman" panose="02020603050405020304" pitchFamily="18" charset="0"/>
                <a:ea typeface="Calibri" panose="020F0502020204030204" pitchFamily="34" charset="0"/>
                <a:cs typeface="Times New Roman" panose="02020603050405020304" pitchFamily="18" charset="0"/>
              </a:rPr>
              <a:t>. Διαμόρφωση της τιμής σε μη κανονικό ή τεχνητό επίπεδο.</a:t>
            </a:r>
            <a:endParaRPr lang="el-GR"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Τίτλος 2">
            <a:extLst>
              <a:ext uri="{FF2B5EF4-FFF2-40B4-BE49-F238E27FC236}">
                <a16:creationId xmlns="" xmlns:a16="http://schemas.microsoft.com/office/drawing/2014/main" id="{902A3732-F3F2-7960-B70B-6E11F9000405}"/>
              </a:ext>
            </a:extLst>
          </p:cNvPr>
          <p:cNvSpPr>
            <a:spLocks noGrp="1"/>
          </p:cNvSpPr>
          <p:nvPr>
            <p:ph type="title"/>
          </p:nvPr>
        </p:nvSpPr>
        <p:spPr>
          <a:xfrm>
            <a:off x="1890117" y="519415"/>
            <a:ext cx="4569889" cy="809425"/>
          </a:xfrm>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Εταιρεία </a:t>
            </a: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Β</a:t>
            </a:r>
          </a:p>
        </p:txBody>
      </p:sp>
      <p:pic>
        <p:nvPicPr>
          <p:cNvPr id="4" name="Εικόνα 3"/>
          <p:cNvPicPr>
            <a:picLocks noChangeAspect="1"/>
          </p:cNvPicPr>
          <p:nvPr/>
        </p:nvPicPr>
        <p:blipFill>
          <a:blip r:embed="rId2"/>
          <a:stretch>
            <a:fillRect/>
          </a:stretch>
        </p:blipFill>
        <p:spPr>
          <a:xfrm>
            <a:off x="6860874" y="447332"/>
            <a:ext cx="1487553" cy="1203851"/>
          </a:xfrm>
          <a:prstGeom prst="rect">
            <a:avLst/>
          </a:prstGeom>
        </p:spPr>
      </p:pic>
    </p:spTree>
    <p:extLst>
      <p:ext uri="{BB962C8B-B14F-4D97-AF65-F5344CB8AC3E}">
        <p14:creationId xmlns:p14="http://schemas.microsoft.com/office/powerpoint/2010/main" val="49932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 xmlns:a16="http://schemas.microsoft.com/office/drawing/2014/main" id="{4E899A9F-8487-DA1E-8AAC-B28A9CA84DD2}"/>
              </a:ext>
            </a:extLst>
          </p:cNvPr>
          <p:cNvSpPr>
            <a:spLocks noGrp="1"/>
          </p:cNvSpPr>
          <p:nvPr>
            <p:ph type="body" idx="1"/>
          </p:nvPr>
        </p:nvSpPr>
        <p:spPr>
          <a:xfrm>
            <a:off x="1382100" y="1474381"/>
            <a:ext cx="6663202" cy="2920410"/>
          </a:xfrm>
        </p:spPr>
        <p:txBody>
          <a:bodyPr/>
          <a:lstStyle/>
          <a:p>
            <a:pPr algn="just">
              <a:lnSpc>
                <a:spcPct val="107000"/>
              </a:lnSpc>
              <a:spcAft>
                <a:spcPts val="800"/>
              </a:spcAft>
              <a:buFont typeface="Courier New" panose="02070309020205020404" pitchFamily="49" charset="0"/>
              <a:buChar char="o"/>
            </a:pPr>
            <a:r>
              <a:rPr lang="el-GR" dirty="0">
                <a:latin typeface="Times New Roman" panose="02020603050405020304" pitchFamily="18" charset="0"/>
                <a:ea typeface="Calibri" panose="020F0502020204030204" pitchFamily="34" charset="0"/>
                <a:cs typeface="Times New Roman" panose="02020603050405020304" pitchFamily="18" charset="0"/>
              </a:rPr>
              <a:t>Προέβησαν  σε ανοικτές πωλήσεις των χρηματοπιστωτικών τίτλων, οι οποίες  έλαβαν  χώρα πριν την ανακοίνωση της αύξησης μετοχικού κεφαλαίου στις δυο συστημικές τράπεζες. </a:t>
            </a:r>
          </a:p>
          <a:p>
            <a:pPr algn="just">
              <a:lnSpc>
                <a:spcPct val="107000"/>
              </a:lnSpc>
              <a:spcAft>
                <a:spcPts val="800"/>
              </a:spcAft>
              <a:buFont typeface="Courier New" panose="02070309020205020404" pitchFamily="49" charset="0"/>
              <a:buChar char="o"/>
            </a:pPr>
            <a:r>
              <a:rPr lang="el-GR" dirty="0">
                <a:latin typeface="Times New Roman" panose="02020603050405020304" pitchFamily="18" charset="0"/>
                <a:ea typeface="Calibri" panose="020F0502020204030204" pitchFamily="34" charset="0"/>
                <a:cs typeface="Times New Roman" panose="02020603050405020304" pitchFamily="18" charset="0"/>
              </a:rPr>
              <a:t>Οι </a:t>
            </a:r>
            <a:r>
              <a:rPr lang="el-GR" dirty="0" smtClean="0">
                <a:latin typeface="Times New Roman" panose="02020603050405020304" pitchFamily="18" charset="0"/>
                <a:ea typeface="Calibri" panose="020F0502020204030204" pitchFamily="34" charset="0"/>
                <a:cs typeface="Times New Roman" panose="02020603050405020304" pitchFamily="18" charset="0"/>
              </a:rPr>
              <a:t>εν </a:t>
            </a:r>
            <a:r>
              <a:rPr lang="el-GR" dirty="0">
                <a:latin typeface="Times New Roman" panose="02020603050405020304" pitchFamily="18" charset="0"/>
                <a:ea typeface="Calibri" panose="020F0502020204030204" pitchFamily="34" charset="0"/>
                <a:cs typeface="Times New Roman" panose="02020603050405020304" pitchFamily="18" charset="0"/>
              </a:rPr>
              <a:t>λόγω ανοικτές </a:t>
            </a:r>
            <a:r>
              <a:rPr lang="el-GR" dirty="0" smtClean="0">
                <a:latin typeface="Times New Roman" panose="02020603050405020304" pitchFamily="18" charset="0"/>
                <a:ea typeface="Calibri" panose="020F0502020204030204" pitchFamily="34" charset="0"/>
                <a:cs typeface="Times New Roman" panose="02020603050405020304" pitchFamily="18" charset="0"/>
              </a:rPr>
              <a:t>πωλήσεις, </a:t>
            </a:r>
            <a:r>
              <a:rPr lang="el-GR" dirty="0">
                <a:latin typeface="Times New Roman" panose="02020603050405020304" pitchFamily="18" charset="0"/>
                <a:ea typeface="Calibri" panose="020F0502020204030204" pitchFamily="34" charset="0"/>
                <a:cs typeface="Times New Roman" panose="02020603050405020304" pitchFamily="18" charset="0"/>
              </a:rPr>
              <a:t>οι οποίες έλαβαν χώρα από κερδοσκόπους, επηρέασαν σε μεγάλο βαθμό την τιμή της μετοχής και επέφεραν αρνητικό κλίμα στην αγορά.</a:t>
            </a:r>
          </a:p>
          <a:p>
            <a:pPr algn="just">
              <a:lnSpc>
                <a:spcPct val="107000"/>
              </a:lnSpc>
              <a:spcAft>
                <a:spcPts val="800"/>
              </a:spcAft>
              <a:buFont typeface="Courier New" panose="02070309020205020404" pitchFamily="49" charset="0"/>
              <a:buChar char="o"/>
            </a:pPr>
            <a:r>
              <a:rPr lang="el-GR" dirty="0">
                <a:latin typeface="Times New Roman" panose="02020603050405020304" pitchFamily="18" charset="0"/>
                <a:ea typeface="Calibri" panose="020F0502020204030204" pitchFamily="34" charset="0"/>
                <a:cs typeface="Times New Roman" panose="02020603050405020304" pitchFamily="18" charset="0"/>
              </a:rPr>
              <a:t>Η εν λόγω περίπτωση δεν εμπίπτει σε μία από τις τρεις μορφές χειραγώγησης, όπως αυτές τυποποιούνται από το άρθρο 12 του Καν. 596/2014, αλλά στην περίπτωση της κατάχρησης προνομιακής πληροφορίας.</a:t>
            </a:r>
          </a:p>
          <a:p>
            <a:endParaRPr lang="el-GR" dirty="0"/>
          </a:p>
        </p:txBody>
      </p:sp>
      <p:sp>
        <p:nvSpPr>
          <p:cNvPr id="3" name="Τίτλος 2">
            <a:extLst>
              <a:ext uri="{FF2B5EF4-FFF2-40B4-BE49-F238E27FC236}">
                <a16:creationId xmlns="" xmlns:a16="http://schemas.microsoft.com/office/drawing/2014/main" id="{73C56E8E-4B6B-35E6-98AA-D5BFD77DB0D7}"/>
              </a:ext>
            </a:extLst>
          </p:cNvPr>
          <p:cNvSpPr>
            <a:spLocks noGrp="1"/>
          </p:cNvSpPr>
          <p:nvPr>
            <p:ph type="title"/>
          </p:nvPr>
        </p:nvSpPr>
        <p:spPr>
          <a:xfrm>
            <a:off x="1382100" y="386316"/>
            <a:ext cx="4841083" cy="740191"/>
          </a:xfrm>
          <a:ln/>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b" anchorCtr="0">
            <a:noAutofit/>
          </a:bodyPr>
          <a:lstStyle/>
          <a:p>
            <a:pPr algn="ctr"/>
            <a:r>
              <a:rPr lang="el-GR"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Εταιρείες </a:t>
            </a: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Γ και Δ</a:t>
            </a:r>
          </a:p>
        </p:txBody>
      </p:sp>
      <p:pic>
        <p:nvPicPr>
          <p:cNvPr id="4" name="Εικόνα 3"/>
          <p:cNvPicPr>
            <a:picLocks noChangeAspect="1"/>
          </p:cNvPicPr>
          <p:nvPr/>
        </p:nvPicPr>
        <p:blipFill>
          <a:blip r:embed="rId2"/>
          <a:stretch>
            <a:fillRect/>
          </a:stretch>
        </p:blipFill>
        <p:spPr>
          <a:xfrm>
            <a:off x="6812403" y="386317"/>
            <a:ext cx="1493327" cy="1088064"/>
          </a:xfrm>
          <a:prstGeom prst="rect">
            <a:avLst/>
          </a:prstGeom>
        </p:spPr>
      </p:pic>
    </p:spTree>
    <p:extLst>
      <p:ext uri="{BB962C8B-B14F-4D97-AF65-F5344CB8AC3E}">
        <p14:creationId xmlns:p14="http://schemas.microsoft.com/office/powerpoint/2010/main" val="1404848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 xmlns:a16="http://schemas.microsoft.com/office/drawing/2014/main" id="{01D5EFB3-AEC7-F244-C526-D46321FA4019}"/>
              </a:ext>
            </a:extLst>
          </p:cNvPr>
          <p:cNvSpPr>
            <a:spLocks noGrp="1"/>
          </p:cNvSpPr>
          <p:nvPr>
            <p:ph type="body" idx="1"/>
          </p:nvPr>
        </p:nvSpPr>
        <p:spPr>
          <a:xfrm>
            <a:off x="1162427" y="1486721"/>
            <a:ext cx="6632998" cy="3078189"/>
          </a:xfrm>
        </p:spPr>
        <p:txBody>
          <a:bodyPr/>
          <a:lstStyle/>
          <a:p>
            <a:pPr algn="just">
              <a:lnSpc>
                <a:spcPct val="107000"/>
              </a:lnSpc>
              <a:spcAft>
                <a:spcPts val="800"/>
              </a:spcAft>
              <a:buFont typeface="Wingdings" panose="05000000000000000000" pitchFamily="2" charset="2"/>
              <a:buChar char="Ø"/>
            </a:pPr>
            <a:r>
              <a:rPr lang="el-GR" dirty="0">
                <a:latin typeface="Times New Roman" panose="02020603050405020304" pitchFamily="18" charset="0"/>
                <a:ea typeface="Calibri" panose="020F0502020204030204" pitchFamily="34" charset="0"/>
                <a:cs typeface="Times New Roman" panose="02020603050405020304" pitchFamily="18" charset="0"/>
              </a:rPr>
              <a:t>Η</a:t>
            </a:r>
            <a:r>
              <a:rPr lang="el-GR" dirty="0" smtClean="0">
                <a:latin typeface="Times New Roman" panose="02020603050405020304" pitchFamily="18" charset="0"/>
                <a:ea typeface="Calibri" panose="020F0502020204030204" pitchFamily="34" charset="0"/>
                <a:cs typeface="Times New Roman" panose="02020603050405020304" pitchFamily="18" charset="0"/>
              </a:rPr>
              <a:t> </a:t>
            </a:r>
            <a:r>
              <a:rPr lang="el-GR" dirty="0">
                <a:latin typeface="Times New Roman" panose="02020603050405020304" pitchFamily="18" charset="0"/>
                <a:ea typeface="Calibri" panose="020F0502020204030204" pitchFamily="34" charset="0"/>
                <a:cs typeface="Times New Roman" panose="02020603050405020304" pitchFamily="18" charset="0"/>
              </a:rPr>
              <a:t>διευθύνουσα  σύμβουλος της επιχείρησης καθώς και όλα τα υπόλοιπα μέλη του Δ.Σ κατηγορήθηκαν ότι διέδιδαν ψευδώς (και με άμεσο δόλο) πως τα οικονομικά της εταιρείας (οικονομικές καταστάσεις – </a:t>
            </a:r>
            <a:r>
              <a:rPr lang="el-GR" dirty="0" err="1">
                <a:latin typeface="Times New Roman" panose="02020603050405020304" pitchFamily="18" charset="0"/>
                <a:ea typeface="Calibri" panose="020F0502020204030204" pitchFamily="34" charset="0"/>
                <a:cs typeface="Times New Roman" panose="02020603050405020304" pitchFamily="18" charset="0"/>
              </a:rPr>
              <a:t>cash</a:t>
            </a:r>
            <a:r>
              <a:rPr lang="el-GR" dirty="0">
                <a:latin typeface="Times New Roman" panose="02020603050405020304" pitchFamily="18" charset="0"/>
                <a:ea typeface="Calibri" panose="020F0502020204030204" pitchFamily="34" charset="0"/>
                <a:cs typeface="Times New Roman" panose="02020603050405020304" pitchFamily="18" charset="0"/>
              </a:rPr>
              <a:t> </a:t>
            </a:r>
            <a:r>
              <a:rPr lang="el-GR" dirty="0" err="1">
                <a:latin typeface="Times New Roman" panose="02020603050405020304" pitchFamily="18" charset="0"/>
                <a:ea typeface="Calibri" panose="020F0502020204030204" pitchFamily="34" charset="0"/>
                <a:cs typeface="Times New Roman" panose="02020603050405020304" pitchFamily="18" charset="0"/>
              </a:rPr>
              <a:t>flows</a:t>
            </a:r>
            <a:r>
              <a:rPr lang="el-GR" dirty="0">
                <a:latin typeface="Times New Roman" panose="02020603050405020304" pitchFamily="18" charset="0"/>
                <a:ea typeface="Calibri" panose="020F0502020204030204" pitchFamily="34" charset="0"/>
                <a:cs typeface="Times New Roman" panose="02020603050405020304" pitchFamily="18" charset="0"/>
              </a:rPr>
              <a:t>) καθώς και η χρηματοοικονομική της κατάσταση ήταν σε άριστη θέση, γεγονός το οποίο δεν ίσχυε στην πραγματικότητα. </a:t>
            </a:r>
          </a:p>
          <a:p>
            <a:pPr algn="just">
              <a:lnSpc>
                <a:spcPct val="107000"/>
              </a:lnSpc>
              <a:spcAft>
                <a:spcPts val="800"/>
              </a:spcAft>
              <a:buFont typeface="Wingdings" panose="05000000000000000000" pitchFamily="2" charset="2"/>
              <a:buChar char="Ø"/>
            </a:pPr>
            <a:r>
              <a:rPr lang="el-GR" dirty="0">
                <a:latin typeface="Times New Roman" panose="02020603050405020304" pitchFamily="18" charset="0"/>
                <a:ea typeface="Calibri" panose="020F0502020204030204" pitchFamily="34" charset="0"/>
                <a:cs typeface="Times New Roman" panose="02020603050405020304" pitchFamily="18" charset="0"/>
              </a:rPr>
              <a:t>Η</a:t>
            </a:r>
            <a:r>
              <a:rPr lang="el-GR" dirty="0" smtClean="0">
                <a:latin typeface="Times New Roman" panose="02020603050405020304" pitchFamily="18" charset="0"/>
                <a:ea typeface="Calibri" panose="020F0502020204030204" pitchFamily="34" charset="0"/>
                <a:cs typeface="Times New Roman" panose="02020603050405020304" pitchFamily="18" charset="0"/>
              </a:rPr>
              <a:t> </a:t>
            </a:r>
            <a:r>
              <a:rPr lang="el-GR" dirty="0">
                <a:latin typeface="Times New Roman" panose="02020603050405020304" pitchFamily="18" charset="0"/>
                <a:ea typeface="Calibri" panose="020F0502020204030204" pitchFamily="34" charset="0"/>
                <a:cs typeface="Times New Roman" panose="02020603050405020304" pitchFamily="18" charset="0"/>
              </a:rPr>
              <a:t>περίπτωση αυτή αφορά τη διάδοση ψευδών ειδήσεων η οποία τυποποιείται από το άρθρο 12 </a:t>
            </a:r>
            <a:r>
              <a:rPr lang="el-GR" dirty="0" err="1">
                <a:latin typeface="Times New Roman" panose="02020603050405020304" pitchFamily="18" charset="0"/>
                <a:ea typeface="Calibri" panose="020F0502020204030204" pitchFamily="34" charset="0"/>
                <a:cs typeface="Times New Roman" panose="02020603050405020304" pitchFamily="18" charset="0"/>
              </a:rPr>
              <a:t>παρ</a:t>
            </a:r>
            <a:r>
              <a:rPr lang="el-GR" dirty="0">
                <a:latin typeface="Times New Roman" panose="02020603050405020304" pitchFamily="18" charset="0"/>
                <a:ea typeface="Calibri" panose="020F0502020204030204" pitchFamily="34" charset="0"/>
                <a:cs typeface="Times New Roman" panose="02020603050405020304" pitchFamily="18" charset="0"/>
              </a:rPr>
              <a:t> 1 περ γ  του Καν  596/2014. </a:t>
            </a:r>
          </a:p>
          <a:p>
            <a:pPr algn="just">
              <a:lnSpc>
                <a:spcPct val="107000"/>
              </a:lnSpc>
              <a:spcAft>
                <a:spcPts val="800"/>
              </a:spcAft>
              <a:buFont typeface="Wingdings" panose="05000000000000000000" pitchFamily="2" charset="2"/>
              <a:buChar char="Ø"/>
            </a:pPr>
            <a:r>
              <a:rPr lang="el-GR" dirty="0">
                <a:latin typeface="Times New Roman" panose="02020603050405020304" pitchFamily="18" charset="0"/>
                <a:ea typeface="Calibri" panose="020F0502020204030204" pitchFamily="34" charset="0"/>
                <a:cs typeface="Times New Roman" panose="02020603050405020304" pitchFamily="18" charset="0"/>
              </a:rPr>
              <a:t>Π</a:t>
            </a:r>
            <a:r>
              <a:rPr lang="el-GR" dirty="0" smtClean="0">
                <a:latin typeface="Times New Roman" panose="02020603050405020304" pitchFamily="18" charset="0"/>
                <a:ea typeface="Calibri" panose="020F0502020204030204" pitchFamily="34" charset="0"/>
                <a:cs typeface="Times New Roman" panose="02020603050405020304" pitchFamily="18" charset="0"/>
              </a:rPr>
              <a:t>ληροφορία </a:t>
            </a:r>
            <a:r>
              <a:rPr lang="el-GR" dirty="0">
                <a:latin typeface="Times New Roman" panose="02020603050405020304" pitchFamily="18" charset="0"/>
                <a:ea typeface="Calibri" panose="020F0502020204030204" pitchFamily="34" charset="0"/>
                <a:cs typeface="Times New Roman" panose="02020603050405020304" pitchFamily="18" charset="0"/>
              </a:rPr>
              <a:t>εν προκειμένω αποτέλεσαν τα δεδομένα τα οποία προέκυψαν από τους ισολογισμούς της εταιρείας, τα οποία, δίνοντας πίστη, οι επενδυτές αποδέχτηκαν ως πραγματικά.</a:t>
            </a:r>
          </a:p>
        </p:txBody>
      </p:sp>
      <p:sp>
        <p:nvSpPr>
          <p:cNvPr id="3" name="Τίτλος 2">
            <a:extLst>
              <a:ext uri="{FF2B5EF4-FFF2-40B4-BE49-F238E27FC236}">
                <a16:creationId xmlns="" xmlns:a16="http://schemas.microsoft.com/office/drawing/2014/main" id="{9F82AC3A-9B74-C23B-FF7D-22FA85528BCF}"/>
              </a:ext>
            </a:extLst>
          </p:cNvPr>
          <p:cNvSpPr>
            <a:spLocks noGrp="1"/>
          </p:cNvSpPr>
          <p:nvPr>
            <p:ph type="title"/>
          </p:nvPr>
        </p:nvSpPr>
        <p:spPr>
          <a:xfrm>
            <a:off x="1282862" y="202562"/>
            <a:ext cx="5242928" cy="825252"/>
          </a:xfrm>
          <a:ln/>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b" anchorCtr="0">
            <a:noAutofit/>
          </a:bodyPr>
          <a:lstStyle/>
          <a:p>
            <a:pPr algn="ctr"/>
            <a:r>
              <a:rPr lang="el-GR"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Εταιρεία </a:t>
            </a: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Ε</a:t>
            </a:r>
          </a:p>
        </p:txBody>
      </p:sp>
      <p:pic>
        <p:nvPicPr>
          <p:cNvPr id="4" name="Εικόνα 3"/>
          <p:cNvPicPr>
            <a:picLocks noChangeAspect="1"/>
          </p:cNvPicPr>
          <p:nvPr/>
        </p:nvPicPr>
        <p:blipFill>
          <a:blip r:embed="rId2"/>
          <a:stretch>
            <a:fillRect/>
          </a:stretch>
        </p:blipFill>
        <p:spPr>
          <a:xfrm>
            <a:off x="7141965" y="407003"/>
            <a:ext cx="1331036" cy="968140"/>
          </a:xfrm>
          <a:prstGeom prst="rect">
            <a:avLst/>
          </a:prstGeom>
        </p:spPr>
      </p:pic>
    </p:spTree>
    <p:extLst>
      <p:ext uri="{BB962C8B-B14F-4D97-AF65-F5344CB8AC3E}">
        <p14:creationId xmlns:p14="http://schemas.microsoft.com/office/powerpoint/2010/main" val="2027045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 xmlns:a16="http://schemas.microsoft.com/office/drawing/2014/main" id="{7070F6FB-D8AA-33A8-4DBB-444F9309DBBF}"/>
              </a:ext>
            </a:extLst>
          </p:cNvPr>
          <p:cNvSpPr>
            <a:spLocks noGrp="1"/>
          </p:cNvSpPr>
          <p:nvPr>
            <p:ph type="body" idx="1"/>
          </p:nvPr>
        </p:nvSpPr>
        <p:spPr>
          <a:xfrm>
            <a:off x="333153" y="1474431"/>
            <a:ext cx="8172894" cy="3473253"/>
          </a:xfrm>
        </p:spPr>
        <p:txBody>
          <a:bodyPr/>
          <a:lstStyle/>
          <a:p>
            <a:pPr algn="just">
              <a:lnSpc>
                <a:spcPct val="100000"/>
              </a:lnSpc>
              <a:buFont typeface="Wingdings" panose="05000000000000000000" pitchFamily="2" charset="2"/>
              <a:buChar char="ü"/>
            </a:pPr>
            <a:r>
              <a:rPr lang="el-GR" sz="1800" dirty="0">
                <a:latin typeface="Times New Roman" panose="02020603050405020304" pitchFamily="18" charset="0"/>
                <a:ea typeface="Calibri" panose="020F0502020204030204" pitchFamily="34" charset="0"/>
                <a:cs typeface="Times New Roman" panose="02020603050405020304" pitchFamily="18" charset="0"/>
              </a:rPr>
              <a:t>Η παρούσα εργασία τόνισε την αναγκαιότητα ύπαρξης ενός </a:t>
            </a:r>
            <a:r>
              <a:rPr lang="el-GR" sz="1800" u="sng" dirty="0">
                <a:latin typeface="Times New Roman" panose="02020603050405020304" pitchFamily="18" charset="0"/>
                <a:ea typeface="Calibri" panose="020F0502020204030204" pitchFamily="34" charset="0"/>
                <a:cs typeface="Times New Roman" panose="02020603050405020304" pitchFamily="18" charset="0"/>
              </a:rPr>
              <a:t>αποτελεσματικότερου πλαισίου πρόληψης</a:t>
            </a:r>
            <a:r>
              <a:rPr lang="el-GR" sz="1800" dirty="0">
                <a:latin typeface="Times New Roman" panose="02020603050405020304" pitchFamily="18" charset="0"/>
                <a:ea typeface="Calibri" panose="020F0502020204030204" pitchFamily="34" charset="0"/>
                <a:cs typeface="Times New Roman" panose="02020603050405020304" pitchFamily="18" charset="0"/>
              </a:rPr>
              <a:t> ώστε να διασφαλιστεί η </a:t>
            </a:r>
            <a:r>
              <a:rPr lang="el-GR" sz="1800" u="sng" dirty="0">
                <a:latin typeface="Times New Roman" panose="02020603050405020304" pitchFamily="18" charset="0"/>
                <a:ea typeface="Calibri" panose="020F0502020204030204" pitchFamily="34" charset="0"/>
                <a:cs typeface="Times New Roman" panose="02020603050405020304" pitchFamily="18" charset="0"/>
              </a:rPr>
              <a:t>άρτια</a:t>
            </a:r>
            <a:r>
              <a:rPr lang="el-GR" sz="1800" dirty="0">
                <a:latin typeface="Times New Roman" panose="02020603050405020304" pitchFamily="18" charset="0"/>
                <a:ea typeface="Calibri" panose="020F0502020204030204" pitchFamily="34" charset="0"/>
                <a:cs typeface="Times New Roman" panose="02020603050405020304" pitchFamily="18" charset="0"/>
              </a:rPr>
              <a:t> και </a:t>
            </a:r>
            <a:r>
              <a:rPr lang="el-GR" sz="1800" u="sng" dirty="0">
                <a:latin typeface="Times New Roman" panose="02020603050405020304" pitchFamily="18" charset="0"/>
                <a:ea typeface="Calibri" panose="020F0502020204030204" pitchFamily="34" charset="0"/>
                <a:cs typeface="Times New Roman" panose="02020603050405020304" pitchFamily="18" charset="0"/>
              </a:rPr>
              <a:t>έγκυρη πληροφόρηση</a:t>
            </a:r>
            <a:r>
              <a:rPr lang="el-GR" sz="1800" dirty="0">
                <a:latin typeface="Times New Roman" panose="02020603050405020304" pitchFamily="18" charset="0"/>
                <a:ea typeface="Calibri" panose="020F0502020204030204" pitchFamily="34" charset="0"/>
                <a:cs typeface="Times New Roman" panose="02020603050405020304" pitchFamily="18" charset="0"/>
              </a:rPr>
              <a:t> του επενδυτικού κοινού. </a:t>
            </a:r>
          </a:p>
          <a:p>
            <a:pPr algn="just">
              <a:lnSpc>
                <a:spcPct val="100000"/>
              </a:lnSpc>
              <a:buFont typeface="Wingdings" panose="05000000000000000000" pitchFamily="2" charset="2"/>
              <a:buChar char="ü"/>
            </a:pPr>
            <a:r>
              <a:rPr lang="el-GR" sz="1800" dirty="0" smtClean="0">
                <a:latin typeface="Times New Roman" panose="02020603050405020304" pitchFamily="18" charset="0"/>
                <a:ea typeface="Calibri" panose="020F0502020204030204" pitchFamily="34" charset="0"/>
                <a:cs typeface="Times New Roman" panose="02020603050405020304" pitchFamily="18" charset="0"/>
              </a:rPr>
              <a:t>Αναφορικά με το νομικό πλαίσιο και το πλαίσιο εποπτείας στην Ε.Ε, οι κανονισμοί </a:t>
            </a:r>
            <a:r>
              <a:rPr lang="el-GR" sz="1800" u="sng" dirty="0" err="1" smtClean="0">
                <a:latin typeface="Times New Roman" panose="02020603050405020304" pitchFamily="18" charset="0"/>
                <a:ea typeface="Calibri" panose="020F0502020204030204" pitchFamily="34" charset="0"/>
                <a:cs typeface="Times New Roman" panose="02020603050405020304" pitchFamily="18" charset="0"/>
              </a:rPr>
              <a:t>MiFID</a:t>
            </a:r>
            <a:r>
              <a:rPr lang="el-GR" sz="1800" u="sng" dirty="0" smtClean="0">
                <a:latin typeface="Times New Roman" panose="02020603050405020304" pitchFamily="18" charset="0"/>
                <a:ea typeface="Calibri" panose="020F0502020204030204" pitchFamily="34" charset="0"/>
                <a:cs typeface="Times New Roman" panose="02020603050405020304" pitchFamily="18" charset="0"/>
              </a:rPr>
              <a:t> II</a:t>
            </a:r>
            <a:r>
              <a:rPr lang="el-GR" sz="1800" dirty="0" smtClean="0">
                <a:latin typeface="Times New Roman" panose="02020603050405020304" pitchFamily="18" charset="0"/>
                <a:ea typeface="Calibri" panose="020F0502020204030204" pitchFamily="34" charset="0"/>
                <a:cs typeface="Times New Roman" panose="02020603050405020304" pitchFamily="18" charset="0"/>
              </a:rPr>
              <a:t> (Οδηγία 2014/65/ΕΕ) και </a:t>
            </a:r>
            <a:r>
              <a:rPr lang="el-GR" sz="1800" u="sng" dirty="0" smtClean="0">
                <a:latin typeface="Times New Roman" panose="02020603050405020304" pitchFamily="18" charset="0"/>
                <a:ea typeface="Calibri" panose="020F0502020204030204" pitchFamily="34" charset="0"/>
                <a:cs typeface="Times New Roman" panose="02020603050405020304" pitchFamily="18" charset="0"/>
              </a:rPr>
              <a:t>MAR</a:t>
            </a:r>
            <a:r>
              <a:rPr lang="el-GR" sz="1800" dirty="0" smtClean="0">
                <a:latin typeface="Times New Roman" panose="02020603050405020304" pitchFamily="18" charset="0"/>
                <a:ea typeface="Calibri" panose="020F0502020204030204" pitchFamily="34" charset="0"/>
                <a:cs typeface="Times New Roman" panose="02020603050405020304" pitchFamily="18" charset="0"/>
              </a:rPr>
              <a:t> (Κανονισμός ΕΕ αριθ. 596/2014) έχουν </a:t>
            </a:r>
            <a:r>
              <a:rPr lang="el-GR" sz="1800" dirty="0">
                <a:latin typeface="Times New Roman" panose="02020603050405020304" pitchFamily="18" charset="0"/>
                <a:ea typeface="Calibri" panose="020F0502020204030204" pitchFamily="34" charset="0"/>
                <a:cs typeface="Times New Roman" panose="02020603050405020304" pitchFamily="18" charset="0"/>
              </a:rPr>
              <a:t>αναμφίβολα διαδραματίσει σημαντικό ρόλο στη βελτίωση της ακεραιότητας της αγοράς και στη μείωση των κινδύνων που συνδέονται με την κατάχρηση της αγοράς. </a:t>
            </a:r>
          </a:p>
          <a:p>
            <a:pPr algn="just">
              <a:lnSpc>
                <a:spcPct val="100000"/>
              </a:lnSpc>
              <a:buFont typeface="Wingdings" panose="05000000000000000000" pitchFamily="2" charset="2"/>
              <a:buChar char="ü"/>
            </a:pPr>
            <a:r>
              <a:rPr lang="el-GR" sz="1800" dirty="0">
                <a:latin typeface="Times New Roman" panose="02020603050405020304" pitchFamily="18" charset="0"/>
                <a:ea typeface="Calibri" panose="020F0502020204030204" pitchFamily="34" charset="0"/>
                <a:cs typeface="Times New Roman" panose="02020603050405020304" pitchFamily="18" charset="0"/>
              </a:rPr>
              <a:t>Οι συνεχιζόμενες προσπάθειες των ρυθμιστικών αρχών για την επιβολή αυτών των κανονισμών και την προώθηση της εκπαίδευσης και ευαισθητοποίησης των επενδυτών είναι ζωτικής σημασίας για τη διασφάλιση ότι οι χρηματοπιστωτικές αγορές παραμένουν δίκαιες, διαφανείς και ανταγωνιστικές.</a:t>
            </a:r>
          </a:p>
          <a:p>
            <a:pPr>
              <a:lnSpc>
                <a:spcPct val="100000"/>
              </a:lnSpc>
            </a:pPr>
            <a:endParaRPr lang="el-GR" dirty="0"/>
          </a:p>
        </p:txBody>
      </p:sp>
      <p:sp>
        <p:nvSpPr>
          <p:cNvPr id="3" name="Τίτλος 2">
            <a:extLst>
              <a:ext uri="{FF2B5EF4-FFF2-40B4-BE49-F238E27FC236}">
                <a16:creationId xmlns="" xmlns:a16="http://schemas.microsoft.com/office/drawing/2014/main" id="{141B405E-DD20-A5E3-6CC6-12AD793B2F3B}"/>
              </a:ext>
            </a:extLst>
          </p:cNvPr>
          <p:cNvSpPr>
            <a:spLocks noGrp="1"/>
          </p:cNvSpPr>
          <p:nvPr>
            <p:ph type="title"/>
          </p:nvPr>
        </p:nvSpPr>
        <p:spPr>
          <a:xfrm>
            <a:off x="1467159" y="422300"/>
            <a:ext cx="4729709" cy="649981"/>
          </a:xfrm>
          <a:ln/>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b" anchorCtr="0">
            <a:noAutofit/>
          </a:bodyPr>
          <a:lstStyle/>
          <a:p>
            <a:pPr algn="ct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Συμπεράσματα</a:t>
            </a:r>
          </a:p>
        </p:txBody>
      </p:sp>
      <p:pic>
        <p:nvPicPr>
          <p:cNvPr id="4" name="Εικόνα 3"/>
          <p:cNvPicPr>
            <a:picLocks noChangeAspect="1"/>
          </p:cNvPicPr>
          <p:nvPr/>
        </p:nvPicPr>
        <p:blipFill>
          <a:blip r:embed="rId2"/>
          <a:stretch>
            <a:fillRect/>
          </a:stretch>
        </p:blipFill>
        <p:spPr>
          <a:xfrm>
            <a:off x="6679192" y="277709"/>
            <a:ext cx="1826855" cy="1196722"/>
          </a:xfrm>
          <a:prstGeom prst="rect">
            <a:avLst/>
          </a:prstGeom>
        </p:spPr>
      </p:pic>
    </p:spTree>
    <p:extLst>
      <p:ext uri="{BB962C8B-B14F-4D97-AF65-F5344CB8AC3E}">
        <p14:creationId xmlns:p14="http://schemas.microsoft.com/office/powerpoint/2010/main" val="365160132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a:extLst>
              <a:ext uri="{FF2B5EF4-FFF2-40B4-BE49-F238E27FC236}">
                <a16:creationId xmlns="" xmlns:a16="http://schemas.microsoft.com/office/drawing/2014/main" id="{B0E95659-BFC4-2756-C61C-0D557B92E0E9}"/>
              </a:ext>
            </a:extLst>
          </p:cNvPr>
          <p:cNvSpPr>
            <a:spLocks noGrp="1"/>
          </p:cNvSpPr>
          <p:nvPr>
            <p:ph type="title"/>
          </p:nvPr>
        </p:nvSpPr>
        <p:spPr>
          <a:xfrm>
            <a:off x="1474249" y="1634413"/>
            <a:ext cx="5852100" cy="924591"/>
          </a:xfrm>
          <a:scene3d>
            <a:camera prst="orthographicFront"/>
            <a:lightRig rig="threePt" dir="t"/>
          </a:scene3d>
          <a:sp3d>
            <a:bevelT w="114300" prst="hardEdge"/>
          </a:sp3d>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l-GR"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ΣΑΣ ΕΥΧΑΡΙΣΤΩ</a:t>
            </a:r>
          </a:p>
        </p:txBody>
      </p:sp>
      <p:pic>
        <p:nvPicPr>
          <p:cNvPr id="2" name="Εικόνα 1"/>
          <p:cNvPicPr>
            <a:picLocks noChangeAspect="1"/>
          </p:cNvPicPr>
          <p:nvPr/>
        </p:nvPicPr>
        <p:blipFill>
          <a:blip r:embed="rId2"/>
          <a:stretch>
            <a:fillRect/>
          </a:stretch>
        </p:blipFill>
        <p:spPr>
          <a:xfrm>
            <a:off x="3701610" y="2933974"/>
            <a:ext cx="1612630" cy="16239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34652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utch Market Investment Consulting by Slidesgo">
  <a:themeElements>
    <a:clrScheme name="Simple Light">
      <a:dk1>
        <a:srgbClr val="FFFFFF"/>
      </a:dk1>
      <a:lt1>
        <a:srgbClr val="303B4D"/>
      </a:lt1>
      <a:dk2>
        <a:srgbClr val="C0A06D"/>
      </a:dk2>
      <a:lt2>
        <a:srgbClr val="9C8055"/>
      </a:lt2>
      <a:accent1>
        <a:srgbClr val="3C4A60"/>
      </a:accent1>
      <a:accent2>
        <a:srgbClr val="5D6B82"/>
      </a:accent2>
      <a:accent3>
        <a:srgbClr val="D4BE9B"/>
      </a:accent3>
      <a:accent4>
        <a:srgbClr val="E0E0E0"/>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1838</TotalTime>
  <Words>1061</Words>
  <Application>Microsoft Office PowerPoint</Application>
  <PresentationFormat>Προβολή στην οθόνη (16:9)</PresentationFormat>
  <Paragraphs>84</Paragraphs>
  <Slides>19</Slides>
  <Notes>2</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19</vt:i4>
      </vt:variant>
    </vt:vector>
  </HeadingPairs>
  <TitlesOfParts>
    <vt:vector size="29" baseType="lpstr">
      <vt:lpstr>Arial</vt:lpstr>
      <vt:lpstr>Wingdings 2</vt:lpstr>
      <vt:lpstr>Open Sans</vt:lpstr>
      <vt:lpstr>Poppins ExtraBold</vt:lpstr>
      <vt:lpstr>Calibri</vt:lpstr>
      <vt:lpstr>Courier New</vt:lpstr>
      <vt:lpstr>Times New Roman</vt:lpstr>
      <vt:lpstr>Wingdings</vt:lpstr>
      <vt:lpstr>Poppins</vt:lpstr>
      <vt:lpstr>Dutch Market Investment Consulting by Slidesgo</vt:lpstr>
      <vt:lpstr>“Η ενωσιακή διάσταση της χειραγώγησης της αγοράς μέσω παραπληροφόρησης του επενδυτικού κοινού: Μελέτες περίπτωσης από την επενδυτική αγορά στην Ελλάδα”.</vt:lpstr>
      <vt:lpstr>Αντικείμενο και σκοπός της εργασίας</vt:lpstr>
      <vt:lpstr>Ιστορική Ανασκόπηση</vt:lpstr>
      <vt:lpstr>Σημαντικότητα </vt:lpstr>
      <vt:lpstr>Χειραγώγηση &amp; Κατάχρηση της Αγοράς</vt:lpstr>
      <vt:lpstr>Χειραγώγηση αγοράς</vt:lpstr>
      <vt:lpstr> Τακτικές- Διάδοσης ψευδών ή παραπλ/κών πληρ/ριών </vt:lpstr>
      <vt:lpstr> Τακτικές Κατάρτισης συναλλαγών ή διαβίβασης εντολών</vt:lpstr>
      <vt:lpstr>β) Συναλλαγές από Παραπλανητικές μεθοδεύσεις – Τεχνάσματα.</vt:lpstr>
      <vt:lpstr> Η Χειραγώγηση υπολογισμού δεικτών αναφοράς.</vt:lpstr>
      <vt:lpstr>Αρμόδια Εποπτεύουσα Αρχή &amp; Καταστολή της Χειραγώγησης.</vt:lpstr>
      <vt:lpstr>Ανασκόπηση βιβλιογραφίας</vt:lpstr>
      <vt:lpstr>Μεθοδολογία </vt:lpstr>
      <vt:lpstr>Εταιρεία Α</vt:lpstr>
      <vt:lpstr>Εταιρεία Β</vt:lpstr>
      <vt:lpstr>Εταιρείες Γ και Δ</vt:lpstr>
      <vt:lpstr>Εταιρεία Ε</vt:lpstr>
      <vt:lpstr>Συμπεράσματα</vt:lpstr>
      <vt:lpstr>ΣΑΣ ΕΥΧΑΡΙΣΤΩ</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ενωσιακή διάσταση της χειραγώγησης της αγοράς μέσω παραπληροφόρησης του επενδυτικού κοινού: Μελέτες περίπτωσης από την επενδυτική αγορά στην Ελλάδα</dc:title>
  <cp:lastModifiedBy>Thanassis Kanellopoulos</cp:lastModifiedBy>
  <cp:revision>121</cp:revision>
  <dcterms:modified xsi:type="dcterms:W3CDTF">2023-05-12T18:12:42Z</dcterms:modified>
</cp:coreProperties>
</file>