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E82"/>
    <a:srgbClr val="272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16BF2-67B7-4958-B40A-AC79EE3F34CD}" v="253" dt="2026-03-03T13:12:29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Δημήτριος Βασιλάκης" userId="645a946e-852d-4839-959b-2936a44aeab9" providerId="ADAL" clId="{8DE840A9-F104-4E22-B125-93A386027EE2}"/>
    <pc:docChg chg="undo custSel addSld modSld">
      <pc:chgData name="Δημήτριος Βασιλάκης" userId="645a946e-852d-4839-959b-2936a44aeab9" providerId="ADAL" clId="{8DE840A9-F104-4E22-B125-93A386027EE2}" dt="2026-03-03T13:13:19.262" v="1621" actId="14100"/>
      <pc:docMkLst>
        <pc:docMk/>
      </pc:docMkLst>
      <pc:sldChg chg="modSp mod">
        <pc:chgData name="Δημήτριος Βασιλάκης" userId="645a946e-852d-4839-959b-2936a44aeab9" providerId="ADAL" clId="{8DE840A9-F104-4E22-B125-93A386027EE2}" dt="2026-03-03T12:09:41.934" v="1193" actId="1076"/>
        <pc:sldMkLst>
          <pc:docMk/>
          <pc:sldMk cId="2694258566" sldId="256"/>
        </pc:sldMkLst>
        <pc:spChg chg="mod">
          <ac:chgData name="Δημήτριος Βασιλάκης" userId="645a946e-852d-4839-959b-2936a44aeab9" providerId="ADAL" clId="{8DE840A9-F104-4E22-B125-93A386027EE2}" dt="2026-03-03T12:09:41.288" v="1192" actId="2711"/>
          <ac:spMkLst>
            <pc:docMk/>
            <pc:sldMk cId="2694258566" sldId="256"/>
            <ac:spMk id="2" creationId="{00000000-0000-0000-0000-000000000000}"/>
          </ac:spMkLst>
        </pc:spChg>
        <pc:spChg chg="mod">
          <ac:chgData name="Δημήτριος Βασιλάκης" userId="645a946e-852d-4839-959b-2936a44aeab9" providerId="ADAL" clId="{8DE840A9-F104-4E22-B125-93A386027EE2}" dt="2026-03-02T08:45:39.067" v="1"/>
          <ac:spMkLst>
            <pc:docMk/>
            <pc:sldMk cId="2694258566" sldId="256"/>
            <ac:spMk id="3" creationId="{00000000-0000-0000-0000-000000000000}"/>
          </ac:spMkLst>
        </pc:spChg>
        <pc:spChg chg="mod">
          <ac:chgData name="Δημήτριος Βασιλάκης" userId="645a946e-852d-4839-959b-2936a44aeab9" providerId="ADAL" clId="{8DE840A9-F104-4E22-B125-93A386027EE2}" dt="2026-03-03T12:09:41.934" v="1193" actId="1076"/>
          <ac:spMkLst>
            <pc:docMk/>
            <pc:sldMk cId="2694258566" sldId="256"/>
            <ac:spMk id="5" creationId="{00000000-0000-0000-0000-000000000000}"/>
          </ac:spMkLst>
        </pc:spChg>
        <pc:spChg chg="mod">
          <ac:chgData name="Δημήτριος Βασιλάκης" userId="645a946e-852d-4839-959b-2936a44aeab9" providerId="ADAL" clId="{8DE840A9-F104-4E22-B125-93A386027EE2}" dt="2026-03-02T08:46:37.661" v="43" actId="20577"/>
          <ac:spMkLst>
            <pc:docMk/>
            <pc:sldMk cId="2694258566" sldId="256"/>
            <ac:spMk id="6" creationId="{00000000-0000-0000-0000-000000000000}"/>
          </ac:spMkLst>
        </pc:spChg>
      </pc:sldChg>
      <pc:sldChg chg="addSp delSp modSp mod">
        <pc:chgData name="Δημήτριος Βασιλάκης" userId="645a946e-852d-4839-959b-2936a44aeab9" providerId="ADAL" clId="{8DE840A9-F104-4E22-B125-93A386027EE2}" dt="2026-03-03T12:09:32.626" v="1191" actId="2711"/>
        <pc:sldMkLst>
          <pc:docMk/>
          <pc:sldMk cId="2689665447" sldId="257"/>
        </pc:sldMkLst>
        <pc:spChg chg="mod">
          <ac:chgData name="Δημήτριος Βασιλάκης" userId="645a946e-852d-4839-959b-2936a44aeab9" providerId="ADAL" clId="{8DE840A9-F104-4E22-B125-93A386027EE2}" dt="2026-03-03T12:09:32.626" v="1191" actId="2711"/>
          <ac:spMkLst>
            <pc:docMk/>
            <pc:sldMk cId="2689665447" sldId="257"/>
            <ac:spMk id="2" creationId="{00000000-0000-0000-0000-000000000000}"/>
          </ac:spMkLst>
        </pc:spChg>
        <pc:spChg chg="del">
          <ac:chgData name="Δημήτριος Βασιλάκης" userId="645a946e-852d-4839-959b-2936a44aeab9" providerId="ADAL" clId="{8DE840A9-F104-4E22-B125-93A386027EE2}" dt="2026-03-02T08:47:17.364" v="45"/>
          <ac:spMkLst>
            <pc:docMk/>
            <pc:sldMk cId="2689665447" sldId="257"/>
            <ac:spMk id="3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09:30:59.682" v="265" actId="12084"/>
          <ac:spMkLst>
            <pc:docMk/>
            <pc:sldMk cId="2689665447" sldId="257"/>
            <ac:spMk id="7" creationId="{8827DAB6-6DCC-9E1D-CC7C-9F801ACFD530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01:59.307" v="321" actId="12100"/>
          <ac:graphicFrameMkLst>
            <pc:docMk/>
            <pc:sldMk cId="2689665447" sldId="257"/>
            <ac:graphicFrameMk id="3" creationId="{81A7522A-B138-BD4E-7357-E6DF74EB23B4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09:27.392" v="1190" actId="2711"/>
        <pc:sldMkLst>
          <pc:docMk/>
          <pc:sldMk cId="11894010" sldId="258"/>
        </pc:sldMkLst>
        <pc:spChg chg="mod">
          <ac:chgData name="Δημήτριος Βασιλάκης" userId="645a946e-852d-4839-959b-2936a44aeab9" providerId="ADAL" clId="{8DE840A9-F104-4E22-B125-93A386027EE2}" dt="2026-03-03T12:09:27.392" v="1190" actId="2711"/>
          <ac:spMkLst>
            <pc:docMk/>
            <pc:sldMk cId="11894010" sldId="258"/>
            <ac:spMk id="2" creationId="{00000000-0000-0000-0000-000000000000}"/>
          </ac:spMkLst>
        </pc:spChg>
        <pc:spChg chg="del">
          <ac:chgData name="Δημήτριος Βασιλάκης" userId="645a946e-852d-4839-959b-2936a44aeab9" providerId="ADAL" clId="{8DE840A9-F104-4E22-B125-93A386027EE2}" dt="2026-03-02T08:48:17.931" v="51"/>
          <ac:spMkLst>
            <pc:docMk/>
            <pc:sldMk cId="11894010" sldId="258"/>
            <ac:spMk id="3" creationId="{00000000-0000-0000-0000-000000000000}"/>
          </ac:spMkLst>
        </pc:spChg>
        <pc:spChg chg="del">
          <ac:chgData name="Δημήτριος Βασιλάκης" userId="645a946e-852d-4839-959b-2936a44aeab9" providerId="ADAL" clId="{8DE840A9-F104-4E22-B125-93A386027EE2}" dt="2026-03-03T09:31:37.650" v="269" actId="21"/>
          <ac:spMkLst>
            <pc:docMk/>
            <pc:sldMk cId="11894010" sldId="258"/>
            <ac:spMk id="4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09:38:48.432" v="299" actId="12084"/>
          <ac:spMkLst>
            <pc:docMk/>
            <pc:sldMk cId="11894010" sldId="258"/>
            <ac:spMk id="8" creationId="{039E39B1-21F0-102F-C2A5-CF87D16DBE16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02:53.090" v="326" actId="1076"/>
          <ac:graphicFrameMkLst>
            <pc:docMk/>
            <pc:sldMk cId="11894010" sldId="258"/>
            <ac:graphicFrameMk id="3" creationId="{9B6CEAB4-463E-0208-ED33-CCDEB180B83D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09:19.043" v="1188" actId="2711"/>
        <pc:sldMkLst>
          <pc:docMk/>
          <pc:sldMk cId="878288411" sldId="259"/>
        </pc:sldMkLst>
        <pc:spChg chg="mod">
          <ac:chgData name="Δημήτριος Βασιλάκης" userId="645a946e-852d-4839-959b-2936a44aeab9" providerId="ADAL" clId="{8DE840A9-F104-4E22-B125-93A386027EE2}" dt="2026-03-03T12:09:19.043" v="1188" actId="2711"/>
          <ac:spMkLst>
            <pc:docMk/>
            <pc:sldMk cId="878288411" sldId="259"/>
            <ac:spMk id="2" creationId="{00000000-0000-0000-0000-000000000000}"/>
          </ac:spMkLst>
        </pc:spChg>
        <pc:spChg chg="mod">
          <ac:chgData name="Δημήτριος Βασιλάκης" userId="645a946e-852d-4839-959b-2936a44aeab9" providerId="ADAL" clId="{8DE840A9-F104-4E22-B125-93A386027EE2}" dt="2026-03-02T08:48:52.462" v="53"/>
          <ac:spMkLst>
            <pc:docMk/>
            <pc:sldMk cId="878288411" sldId="259"/>
            <ac:spMk id="3" creationId="{00000000-0000-0000-0000-000000000000}"/>
          </ac:spMkLst>
        </pc:spChg>
        <pc:spChg chg="del mod">
          <ac:chgData name="Δημήτριος Βασιλάκης" userId="645a946e-852d-4839-959b-2936a44aeab9" providerId="ADAL" clId="{8DE840A9-F104-4E22-B125-93A386027EE2}" dt="2026-03-02T08:49:08.082" v="63"/>
          <ac:spMkLst>
            <pc:docMk/>
            <pc:sldMk cId="878288411" sldId="259"/>
            <ac:spMk id="4" creationId="{00000000-0000-0000-0000-000000000000}"/>
          </ac:spMkLst>
        </pc:spChg>
        <pc:spChg chg="del">
          <ac:chgData name="Δημήτριος Βασιλάκης" userId="645a946e-852d-4839-959b-2936a44aeab9" providerId="ADAL" clId="{8DE840A9-F104-4E22-B125-93A386027EE2}" dt="2026-03-03T09:38:08.565" v="295" actId="21"/>
          <ac:spMkLst>
            <pc:docMk/>
            <pc:sldMk cId="878288411" sldId="259"/>
            <ac:spMk id="5" creationId="{00000000-0000-0000-0000-000000000000}"/>
          </ac:spMkLst>
        </pc:spChg>
        <pc:spChg chg="del mod">
          <ac:chgData name="Δημήτριος Βασιλάκης" userId="645a946e-852d-4839-959b-2936a44aeab9" providerId="ADAL" clId="{8DE840A9-F104-4E22-B125-93A386027EE2}" dt="2026-03-03T09:38:12.652" v="296" actId="21"/>
          <ac:spMkLst>
            <pc:docMk/>
            <pc:sldMk cId="878288411" sldId="259"/>
            <ac:spMk id="6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04:29.354" v="327" actId="12084"/>
          <ac:spMkLst>
            <pc:docMk/>
            <pc:sldMk cId="878288411" sldId="259"/>
            <ac:spMk id="10" creationId="{CAA0CC80-1C43-4BDB-A644-5AA39E7C09F2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05:53.335" v="343" actId="14100"/>
          <ac:graphicFrameMkLst>
            <pc:docMk/>
            <pc:sldMk cId="878288411" sldId="259"/>
            <ac:graphicFrameMk id="4" creationId="{D8CA7A63-3ED5-1CD6-0002-944956C8E634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09:08.903" v="1186" actId="2711"/>
        <pc:sldMkLst>
          <pc:docMk/>
          <pc:sldMk cId="1349908749" sldId="260"/>
        </pc:sldMkLst>
        <pc:spChg chg="mod">
          <ac:chgData name="Δημήτριος Βασιλάκης" userId="645a946e-852d-4839-959b-2936a44aeab9" providerId="ADAL" clId="{8DE840A9-F104-4E22-B125-93A386027EE2}" dt="2026-03-03T12:09:08.903" v="1186" actId="2711"/>
          <ac:spMkLst>
            <pc:docMk/>
            <pc:sldMk cId="1349908749" sldId="260"/>
            <ac:spMk id="2" creationId="{00000000-0000-0000-0000-000000000000}"/>
          </ac:spMkLst>
        </pc:spChg>
        <pc:spChg chg="del mod">
          <ac:chgData name="Δημήτριος Βασιλάκης" userId="645a946e-852d-4839-959b-2936a44aeab9" providerId="ADAL" clId="{8DE840A9-F104-4E22-B125-93A386027EE2}" dt="2026-03-03T10:08:51.403" v="364" actId="21"/>
          <ac:spMkLst>
            <pc:docMk/>
            <pc:sldMk cId="1349908749" sldId="260"/>
            <ac:spMk id="3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10:02.526" v="368" actId="12084"/>
          <ac:spMkLst>
            <pc:docMk/>
            <pc:sldMk cId="1349908749" sldId="260"/>
            <ac:spMk id="8" creationId="{113CE408-F1B9-6972-7CD0-3C262CC33BB9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11:29.116" v="371" actId="12100"/>
          <ac:graphicFrameMkLst>
            <pc:docMk/>
            <pc:sldMk cId="1349908749" sldId="260"/>
            <ac:graphicFrameMk id="9" creationId="{7BB69F50-3816-30CC-0381-0FEA72DE6D73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08:55.301" v="1185" actId="2711"/>
        <pc:sldMkLst>
          <pc:docMk/>
          <pc:sldMk cId="469436668" sldId="261"/>
        </pc:sldMkLst>
        <pc:spChg chg="mod">
          <ac:chgData name="Δημήτριος Βασιλάκης" userId="645a946e-852d-4839-959b-2936a44aeab9" providerId="ADAL" clId="{8DE840A9-F104-4E22-B125-93A386027EE2}" dt="2026-03-03T12:08:55.301" v="1185" actId="2711"/>
          <ac:spMkLst>
            <pc:docMk/>
            <pc:sldMk cId="469436668" sldId="261"/>
            <ac:spMk id="2" creationId="{00000000-0000-0000-0000-000000000000}"/>
          </ac:spMkLst>
        </pc:spChg>
        <pc:spChg chg="add mod">
          <ac:chgData name="Δημήτριος Βασιλάκης" userId="645a946e-852d-4839-959b-2936a44aeab9" providerId="ADAL" clId="{8DE840A9-F104-4E22-B125-93A386027EE2}" dt="2026-03-03T10:18:24.121" v="441" actId="113"/>
          <ac:spMkLst>
            <pc:docMk/>
            <pc:sldMk cId="469436668" sldId="261"/>
            <ac:spMk id="7" creationId="{CD652B24-90C9-F733-5BE8-3FEEF120482D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17:21.759" v="429" actId="12084"/>
          <ac:spMkLst>
            <pc:docMk/>
            <pc:sldMk cId="469436668" sldId="261"/>
            <ac:spMk id="8" creationId="{978243D8-772E-7E5A-B920-B0427DB28B97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16:16.545" v="408" actId="14100"/>
          <ac:graphicFrameMkLst>
            <pc:docMk/>
            <pc:sldMk cId="469436668" sldId="261"/>
            <ac:graphicFrameMk id="9" creationId="{8A347533-5067-0BB3-ED7E-FED73C1EAF5F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18:50.630" v="642" actId="12269"/>
          <ac:graphicFrameMkLst>
            <pc:docMk/>
            <pc:sldMk cId="469436668" sldId="261"/>
            <ac:graphicFrameMk id="10" creationId="{8267BCD9-8496-8270-EFA6-8D85EFB4BFC3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08:49.678" v="1184" actId="2711"/>
        <pc:sldMkLst>
          <pc:docMk/>
          <pc:sldMk cId="367143492" sldId="262"/>
        </pc:sldMkLst>
        <pc:spChg chg="mod">
          <ac:chgData name="Δημήτριος Βασιλάκης" userId="645a946e-852d-4839-959b-2936a44aeab9" providerId="ADAL" clId="{8DE840A9-F104-4E22-B125-93A386027EE2}" dt="2026-03-03T12:08:49.678" v="1184" actId="2711"/>
          <ac:spMkLst>
            <pc:docMk/>
            <pc:sldMk cId="367143492" sldId="262"/>
            <ac:spMk id="2" creationId="{00000000-0000-0000-0000-000000000000}"/>
          </ac:spMkLst>
        </pc:spChg>
        <pc:spChg chg="del">
          <ac:chgData name="Δημήτριος Βασιλάκης" userId="645a946e-852d-4839-959b-2936a44aeab9" providerId="ADAL" clId="{8DE840A9-F104-4E22-B125-93A386027EE2}" dt="2026-03-03T10:19:36.095" v="450" actId="21"/>
          <ac:spMkLst>
            <pc:docMk/>
            <pc:sldMk cId="367143492" sldId="262"/>
            <ac:spMk id="3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23:02.358" v="475" actId="12084"/>
          <ac:spMkLst>
            <pc:docMk/>
            <pc:sldMk cId="367143492" sldId="262"/>
            <ac:spMk id="4" creationId="{00000000-0000-0000-0000-000000000000}"/>
          </ac:spMkLst>
        </pc:spChg>
        <pc:spChg chg="add mod">
          <ac:chgData name="Δημήτριος Βασιλάκης" userId="645a946e-852d-4839-959b-2936a44aeab9" providerId="ADAL" clId="{8DE840A9-F104-4E22-B125-93A386027EE2}" dt="2026-03-03T10:54:30.970" v="528" actId="1076"/>
          <ac:spMkLst>
            <pc:docMk/>
            <pc:sldMk cId="367143492" sldId="262"/>
            <ac:spMk id="10" creationId="{A6356DCC-94AC-F618-52B6-25C6803E96D2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54:06.919" v="520" actId="478"/>
          <ac:spMkLst>
            <pc:docMk/>
            <pc:sldMk cId="367143492" sldId="262"/>
            <ac:spMk id="13" creationId="{09138475-F865-197B-4BD5-5BA4C52DA108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54:05.543" v="519" actId="478"/>
          <ac:spMkLst>
            <pc:docMk/>
            <pc:sldMk cId="367143492" sldId="262"/>
            <ac:spMk id="15" creationId="{B24D6151-B632-DFE1-34F5-B875390B9466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54:09.893" v="524"/>
          <ac:spMkLst>
            <pc:docMk/>
            <pc:sldMk cId="367143492" sldId="262"/>
            <ac:spMk id="17" creationId="{B8400B83-37BF-3A7A-60E4-2D069BD05693}"/>
          </ac:spMkLst>
        </pc:spChg>
        <pc:spChg chg="add del mod">
          <ac:chgData name="Δημήτριος Βασιλάκης" userId="645a946e-852d-4839-959b-2936a44aeab9" providerId="ADAL" clId="{8DE840A9-F104-4E22-B125-93A386027EE2}" dt="2026-03-03T10:54:07.908" v="521" actId="478"/>
          <ac:spMkLst>
            <pc:docMk/>
            <pc:sldMk cId="367143492" sldId="262"/>
            <ac:spMk id="19" creationId="{C31CBDDA-0F99-283B-398B-B3F976D24510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21:29.372" v="467" actId="12084"/>
          <ac:graphicFrameMkLst>
            <pc:docMk/>
            <pc:sldMk cId="367143492" sldId="262"/>
            <ac:graphicFrameMk id="8" creationId="{0ED6C87A-04AD-74CB-EC73-079072413E95}"/>
          </ac:graphicFrameMkLst>
        </pc:graphicFrameChg>
        <pc:graphicFrameChg chg="add mod modGraphic">
          <ac:chgData name="Δημήτριος Βασιλάκης" userId="645a946e-852d-4839-959b-2936a44aeab9" providerId="ADAL" clId="{8DE840A9-F104-4E22-B125-93A386027EE2}" dt="2026-03-03T10:54:23.408" v="527" actId="1076"/>
          <ac:graphicFrameMkLst>
            <pc:docMk/>
            <pc:sldMk cId="367143492" sldId="262"/>
            <ac:graphicFrameMk id="11" creationId="{C195DDDF-8572-8F35-13C6-E8629BD3EBAD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08:42.943" v="1183" actId="2711"/>
        <pc:sldMkLst>
          <pc:docMk/>
          <pc:sldMk cId="1717039551" sldId="263"/>
        </pc:sldMkLst>
        <pc:spChg chg="del mod">
          <ac:chgData name="Δημήτριος Βασιλάκης" userId="645a946e-852d-4839-959b-2936a44aeab9" providerId="ADAL" clId="{8DE840A9-F104-4E22-B125-93A386027EE2}" dt="2026-03-03T10:55:13.670" v="535" actId="21"/>
          <ac:spMkLst>
            <pc:docMk/>
            <pc:sldMk cId="1717039551" sldId="263"/>
            <ac:spMk id="2" creationId="{00000000-0000-0000-0000-000000000000}"/>
          </ac:spMkLst>
        </pc:spChg>
        <pc:spChg chg="mod">
          <ac:chgData name="Δημήτριος Βασιλάκης" userId="645a946e-852d-4839-959b-2936a44aeab9" providerId="ADAL" clId="{8DE840A9-F104-4E22-B125-93A386027EE2}" dt="2026-03-03T12:08:42.943" v="1183" actId="2711"/>
          <ac:spMkLst>
            <pc:docMk/>
            <pc:sldMk cId="1717039551" sldId="263"/>
            <ac:spMk id="6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00:46.871" v="550" actId="12084"/>
          <ac:spMkLst>
            <pc:docMk/>
            <pc:sldMk cId="1717039551" sldId="263"/>
            <ac:spMk id="7" creationId="{00000000-0000-0000-0000-000000000000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00:07.699" v="547" actId="12084"/>
          <ac:spMkLst>
            <pc:docMk/>
            <pc:sldMk cId="1717039551" sldId="263"/>
            <ac:spMk id="10" creationId="{124A7DDD-1EED-2B8F-4FF7-D6686C6AFBE8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0:56:22.743" v="540" actId="1076"/>
          <ac:graphicFrameMkLst>
            <pc:docMk/>
            <pc:sldMk cId="1717039551" sldId="263"/>
            <ac:graphicFrameMk id="8" creationId="{82F885DF-ACA5-779B-5F15-512D28C0DEF3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17:59.369" v="639" actId="12269"/>
          <ac:graphicFrameMkLst>
            <pc:docMk/>
            <pc:sldMk cId="1717039551" sldId="263"/>
            <ac:graphicFrameMk id="11" creationId="{7077BC67-C5A9-EC4E-A63B-A8FC1F70918F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18:08.221" v="640" actId="12269"/>
          <ac:graphicFrameMkLst>
            <pc:docMk/>
            <pc:sldMk cId="1717039551" sldId="263"/>
            <ac:graphicFrameMk id="12" creationId="{51D6280D-6774-71D3-3D93-3BCA01EDDA29}"/>
          </ac:graphicFrameMkLst>
        </pc:graphicFrameChg>
      </pc:sldChg>
      <pc:sldChg chg="addSp delSp modSp mod">
        <pc:chgData name="Δημήτριος Βασιλάκης" userId="645a946e-852d-4839-959b-2936a44aeab9" providerId="ADAL" clId="{8DE840A9-F104-4E22-B125-93A386027EE2}" dt="2026-03-03T12:39:55.065" v="1500" actId="12269"/>
        <pc:sldMkLst>
          <pc:docMk/>
          <pc:sldMk cId="2227274924" sldId="264"/>
        </pc:sldMkLst>
        <pc:spChg chg="add mod">
          <ac:chgData name="Δημήτριος Βασιλάκης" userId="645a946e-852d-4839-959b-2936a44aeab9" providerId="ADAL" clId="{8DE840A9-F104-4E22-B125-93A386027EE2}" dt="2026-03-03T12:08:33.930" v="1182" actId="122"/>
          <ac:spMkLst>
            <pc:docMk/>
            <pc:sldMk cId="2227274924" sldId="264"/>
            <ac:spMk id="6" creationId="{E276A22A-9934-B76C-81D9-D37350E066D2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05:51.230" v="576" actId="12084"/>
          <ac:spMkLst>
            <pc:docMk/>
            <pc:sldMk cId="2227274924" sldId="264"/>
            <ac:spMk id="8" creationId="{ACF2703A-004E-B967-9662-2622FCD5C0D1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10:34.293" v="617" actId="22"/>
          <ac:spMkLst>
            <pc:docMk/>
            <pc:sldMk cId="2227274924" sldId="264"/>
            <ac:spMk id="10" creationId="{8A24F1BF-65E1-95D5-4041-F6A7DA69338B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39:55.065" v="1500" actId="12269"/>
          <ac:graphicFrameMkLst>
            <pc:docMk/>
            <pc:sldMk cId="2227274924" sldId="264"/>
            <ac:graphicFrameMk id="5" creationId="{14BE7941-94F2-4EE0-617F-A3EFE09BEF1E}"/>
          </ac:graphicFrameMkLst>
        </pc:graphicFrameChg>
        <pc:graphicFrameChg chg="add del mod modGraphic">
          <ac:chgData name="Δημήτριος Βασιλάκης" userId="645a946e-852d-4839-959b-2936a44aeab9" providerId="ADAL" clId="{8DE840A9-F104-4E22-B125-93A386027EE2}" dt="2026-03-03T11:16:58.378" v="632" actId="21"/>
          <ac:graphicFrameMkLst>
            <pc:docMk/>
            <pc:sldMk cId="2227274924" sldId="264"/>
            <ac:graphicFrameMk id="9" creationId="{589231CD-4C7A-B563-C159-0CCB08D802BD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08:23.603" v="1180" actId="113"/>
        <pc:sldMkLst>
          <pc:docMk/>
          <pc:sldMk cId="2743525750" sldId="265"/>
        </pc:sldMkLst>
        <pc:spChg chg="add mod">
          <ac:chgData name="Δημήτριος Βασιλάκης" userId="645a946e-852d-4839-959b-2936a44aeab9" providerId="ADAL" clId="{8DE840A9-F104-4E22-B125-93A386027EE2}" dt="2026-03-03T12:08:23.603" v="1180" actId="113"/>
          <ac:spMkLst>
            <pc:docMk/>
            <pc:sldMk cId="2743525750" sldId="265"/>
            <ac:spMk id="6" creationId="{BBB346F5-4B16-6E0D-AD9E-F91097822F64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20:57.636" v="655"/>
          <ac:spMkLst>
            <pc:docMk/>
            <pc:sldMk cId="2743525750" sldId="265"/>
            <ac:spMk id="7" creationId="{8A07BEA5-4FE5-AF31-077B-CCEF00B4F1AC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22:12.790" v="672" actId="12084"/>
          <ac:spMkLst>
            <pc:docMk/>
            <pc:sldMk cId="2743525750" sldId="265"/>
            <ac:spMk id="8" creationId="{31C8CA84-7680-6249-9072-2EE53F7CE2E7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1:24:17.356" v="680"/>
          <ac:graphicFrameMkLst>
            <pc:docMk/>
            <pc:sldMk cId="2743525750" sldId="265"/>
            <ac:graphicFrameMk id="9" creationId="{93CA0464-19AA-19E4-9368-EB35491C43A1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08:11.019" v="1177" actId="2711"/>
        <pc:sldMkLst>
          <pc:docMk/>
          <pc:sldMk cId="2984662701" sldId="266"/>
        </pc:sldMkLst>
        <pc:spChg chg="add mod">
          <ac:chgData name="Δημήτριος Βασιλάκης" userId="645a946e-852d-4839-959b-2936a44aeab9" providerId="ADAL" clId="{8DE840A9-F104-4E22-B125-93A386027EE2}" dt="2026-03-03T12:08:11.019" v="1177" actId="2711"/>
          <ac:spMkLst>
            <pc:docMk/>
            <pc:sldMk cId="2984662701" sldId="266"/>
            <ac:spMk id="6" creationId="{98E4383A-9C43-C088-D075-072D32104D7C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25:56.110" v="689"/>
          <ac:spMkLst>
            <pc:docMk/>
            <pc:sldMk cId="2984662701" sldId="266"/>
            <ac:spMk id="7" creationId="{E2A21232-CC30-F9DD-C6D5-F3D669195595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28:35.054" v="705" actId="12084"/>
          <ac:spMkLst>
            <pc:docMk/>
            <pc:sldMk cId="2984662701" sldId="266"/>
            <ac:spMk id="8" creationId="{B92D7344-9779-393D-BEB9-D2D74DEA8264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25:53.630" v="686" actId="478"/>
          <ac:spMkLst>
            <pc:docMk/>
            <pc:sldMk cId="2984662701" sldId="266"/>
            <ac:spMk id="10" creationId="{54C1EEFB-F384-3A85-B841-7F45171854B9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1:30:57.796" v="728" actId="1076"/>
          <ac:graphicFrameMkLst>
            <pc:docMk/>
            <pc:sldMk cId="2984662701" sldId="266"/>
            <ac:graphicFrameMk id="11" creationId="{163CF5A9-2413-CE77-AAF6-A5DD91E157F7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08:01.357" v="1176" actId="20577"/>
        <pc:sldMkLst>
          <pc:docMk/>
          <pc:sldMk cId="3918738309" sldId="267"/>
        </pc:sldMkLst>
        <pc:spChg chg="add mod">
          <ac:chgData name="Δημήτριος Βασιλάκης" userId="645a946e-852d-4839-959b-2936a44aeab9" providerId="ADAL" clId="{8DE840A9-F104-4E22-B125-93A386027EE2}" dt="2026-03-03T12:08:01.357" v="1176" actId="20577"/>
          <ac:spMkLst>
            <pc:docMk/>
            <pc:sldMk cId="3918738309" sldId="267"/>
            <ac:spMk id="6" creationId="{213806FA-BF71-C4D7-8420-BC1791BA26F8}"/>
          </ac:spMkLst>
        </pc:spChg>
        <pc:spChg chg="add mod">
          <ac:chgData name="Δημήτριος Βασιλάκης" userId="645a946e-852d-4839-959b-2936a44aeab9" providerId="ADAL" clId="{8DE840A9-F104-4E22-B125-93A386027EE2}" dt="2026-03-03T11:36:06.104" v="843" actId="1076"/>
          <ac:spMkLst>
            <pc:docMk/>
            <pc:sldMk cId="3918738309" sldId="267"/>
            <ac:spMk id="7" creationId="{981FF9D9-69A1-B938-0A2D-C5C9E72241DB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35:03.245" v="831" actId="12084"/>
          <ac:spMkLst>
            <pc:docMk/>
            <pc:sldMk cId="3918738309" sldId="267"/>
            <ac:spMk id="8" creationId="{67595DEA-D389-48D7-F340-09595A3C78E1}"/>
          </ac:spMkLst>
        </pc:spChg>
        <pc:spChg chg="add mod">
          <ac:chgData name="Δημήτριος Βασιλάκης" userId="645a946e-852d-4839-959b-2936a44aeab9" providerId="ADAL" clId="{8DE840A9-F104-4E22-B125-93A386027EE2}" dt="2026-03-03T11:36:31.607" v="846" actId="113"/>
          <ac:spMkLst>
            <pc:docMk/>
            <pc:sldMk cId="3918738309" sldId="267"/>
            <ac:spMk id="10" creationId="{8D26C7CA-D3B2-F9CD-9DF2-087AAE340E45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1:36:15.517" v="844" actId="12100"/>
          <ac:graphicFrameMkLst>
            <pc:docMk/>
            <pc:sldMk cId="3918738309" sldId="267"/>
            <ac:graphicFrameMk id="9" creationId="{81F25293-D80B-DA9B-5A11-CD82EEAA6634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07:45.450" v="1174" actId="1076"/>
        <pc:sldMkLst>
          <pc:docMk/>
          <pc:sldMk cId="2664500967" sldId="268"/>
        </pc:sldMkLst>
        <pc:spChg chg="add mod">
          <ac:chgData name="Δημήτριος Βασιλάκης" userId="645a946e-852d-4839-959b-2936a44aeab9" providerId="ADAL" clId="{8DE840A9-F104-4E22-B125-93A386027EE2}" dt="2026-03-03T12:07:45.450" v="1174" actId="1076"/>
          <ac:spMkLst>
            <pc:docMk/>
            <pc:sldMk cId="2664500967" sldId="268"/>
            <ac:spMk id="6" creationId="{6D51E0AB-0B4E-21B8-2ABD-CEFB4644522D}"/>
          </ac:spMkLst>
        </pc:spChg>
        <pc:spChg chg="add del">
          <ac:chgData name="Δημήτριος Βασιλάκης" userId="645a946e-852d-4839-959b-2936a44aeab9" providerId="ADAL" clId="{8DE840A9-F104-4E22-B125-93A386027EE2}" dt="2026-03-02T09:25:19.928" v="129" actId="22"/>
          <ac:spMkLst>
            <pc:docMk/>
            <pc:sldMk cId="2664500967" sldId="268"/>
            <ac:spMk id="8" creationId="{135A71E4-8375-D697-A60F-E4C583C26120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41:20.187" v="899" actId="12084"/>
          <ac:spMkLst>
            <pc:docMk/>
            <pc:sldMk cId="2664500967" sldId="268"/>
            <ac:spMk id="10" creationId="{866B9158-C76C-1772-604C-5AEFA1390DB9}"/>
          </ac:spMkLst>
        </pc:spChg>
        <pc:spChg chg="add mod">
          <ac:chgData name="Δημήτριος Βασιλάκης" userId="645a946e-852d-4839-959b-2936a44aeab9" providerId="ADAL" clId="{8DE840A9-F104-4E22-B125-93A386027EE2}" dt="2026-03-03T11:42:36.329" v="911" actId="1076"/>
          <ac:spMkLst>
            <pc:docMk/>
            <pc:sldMk cId="2664500967" sldId="268"/>
            <ac:spMk id="12" creationId="{22494FA2-DE30-052B-4E06-8CFDBE38D888}"/>
          </ac:spMkLst>
        </pc:spChg>
        <pc:graphicFrameChg chg="add del mod modGraphic">
          <ac:chgData name="Δημήτριος Βασιλάκης" userId="645a946e-852d-4839-959b-2936a44aeab9" providerId="ADAL" clId="{8DE840A9-F104-4E22-B125-93A386027EE2}" dt="2026-03-03T11:39:46.884" v="874" actId="21"/>
          <ac:graphicFrameMkLst>
            <pc:docMk/>
            <pc:sldMk cId="2664500967" sldId="268"/>
            <ac:graphicFrameMk id="7" creationId="{0AE05EE6-C228-EA79-600F-786E63A684F9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43:38.395" v="915" actId="14100"/>
          <ac:graphicFrameMkLst>
            <pc:docMk/>
            <pc:sldMk cId="2664500967" sldId="268"/>
            <ac:graphicFrameMk id="8" creationId="{DA5FA3BE-0DAB-76FF-7D46-84C5784E5226}"/>
          </ac:graphicFrameMkLst>
        </pc:graphicFrameChg>
        <pc:picChg chg="add">
          <ac:chgData name="Δημήτριος Βασιλάκης" userId="645a946e-852d-4839-959b-2936a44aeab9" providerId="ADAL" clId="{8DE840A9-F104-4E22-B125-93A386027EE2}" dt="2026-03-03T11:37:57.570" v="855"/>
          <ac:picMkLst>
            <pc:docMk/>
            <pc:sldMk cId="2664500967" sldId="268"/>
            <ac:picMk id="5" creationId="{C1995836-E428-6D75-8591-D0EF304274AE}"/>
          </ac:picMkLst>
        </pc:picChg>
      </pc:sldChg>
      <pc:sldChg chg="addSp delSp modSp new mod">
        <pc:chgData name="Δημήτριος Βασιλάκης" userId="645a946e-852d-4839-959b-2936a44aeab9" providerId="ADAL" clId="{8DE840A9-F104-4E22-B125-93A386027EE2}" dt="2026-03-03T12:01:51.370" v="1111" actId="1076"/>
        <pc:sldMkLst>
          <pc:docMk/>
          <pc:sldMk cId="3891451955" sldId="269"/>
        </pc:sldMkLst>
        <pc:spChg chg="add del">
          <ac:chgData name="Δημήτριος Βασιλάκης" userId="645a946e-852d-4839-959b-2936a44aeab9" providerId="ADAL" clId="{8DE840A9-F104-4E22-B125-93A386027EE2}" dt="2026-03-02T09:26:37.207" v="143" actId="22"/>
          <ac:spMkLst>
            <pc:docMk/>
            <pc:sldMk cId="3891451955" sldId="269"/>
            <ac:spMk id="6" creationId="{85369A9E-AC0A-3328-EE65-3E69979B800A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56:32.839" v="1092" actId="12084"/>
          <ac:spMkLst>
            <pc:docMk/>
            <pc:sldMk cId="3891451955" sldId="269"/>
            <ac:spMk id="8" creationId="{236ABE07-55D7-FCBF-1CC7-E53D8504E572}"/>
          </ac:spMkLst>
        </pc:spChg>
        <pc:spChg chg="add mod">
          <ac:chgData name="Δημήτριος Βασιλάκης" userId="645a946e-852d-4839-959b-2936a44aeab9" providerId="ADAL" clId="{8DE840A9-F104-4E22-B125-93A386027EE2}" dt="2026-03-03T12:01:51.370" v="1111" actId="1076"/>
          <ac:spMkLst>
            <pc:docMk/>
            <pc:sldMk cId="3891451955" sldId="269"/>
            <ac:spMk id="10" creationId="{EB471C5A-06B3-A1AA-A830-4CE230D7CC6B}"/>
          </ac:spMkLst>
        </pc:spChg>
        <pc:spChg chg="add mod">
          <ac:chgData name="Δημήτριος Βασιλάκης" userId="645a946e-852d-4839-959b-2936a44aeab9" providerId="ADAL" clId="{8DE840A9-F104-4E22-B125-93A386027EE2}" dt="2026-03-03T11:56:56.309" v="1098" actId="113"/>
          <ac:spMkLst>
            <pc:docMk/>
            <pc:sldMk cId="3891451955" sldId="269"/>
            <ac:spMk id="12" creationId="{F3B51FED-E888-0CEF-6715-77C03D5888EE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1:54:49.776" v="1082" actId="14100"/>
          <ac:graphicFrameMkLst>
            <pc:docMk/>
            <pc:sldMk cId="3891451955" sldId="269"/>
            <ac:graphicFrameMk id="5" creationId="{EEE4CFBF-C30B-FCAF-9621-8C4B7539D69B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56:13.480" v="1090" actId="14100"/>
          <ac:graphicFrameMkLst>
            <pc:docMk/>
            <pc:sldMk cId="3891451955" sldId="269"/>
            <ac:graphicFrameMk id="6" creationId="{E5CFD837-85F7-4A6A-005B-2F9BD84731DA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59:21.808" v="1110" actId="12269"/>
          <ac:graphicFrameMkLst>
            <pc:docMk/>
            <pc:sldMk cId="3891451955" sldId="269"/>
            <ac:graphicFrameMk id="7" creationId="{2B23012C-37E9-D9F6-1726-C7F3B8D8A476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07:01.703" v="1168" actId="1076"/>
        <pc:sldMkLst>
          <pc:docMk/>
          <pc:sldMk cId="2293425521" sldId="270"/>
        </pc:sldMkLst>
        <pc:spChg chg="add mod">
          <ac:chgData name="Δημήτριος Βασιλάκης" userId="645a946e-852d-4839-959b-2936a44aeab9" providerId="ADAL" clId="{8DE840A9-F104-4E22-B125-93A386027EE2}" dt="2026-03-03T12:07:01.703" v="1168" actId="1076"/>
          <ac:spMkLst>
            <pc:docMk/>
            <pc:sldMk cId="2293425521" sldId="270"/>
            <ac:spMk id="6" creationId="{0E10A0A5-8C61-21D4-B46E-2459C6269ACA}"/>
          </ac:spMkLst>
        </pc:spChg>
        <pc:spChg chg="add del mod">
          <ac:chgData name="Δημήτριος Βασιλάκης" userId="645a946e-852d-4839-959b-2936a44aeab9" providerId="ADAL" clId="{8DE840A9-F104-4E22-B125-93A386027EE2}" dt="2026-03-03T12:04:50.644" v="1146" actId="12084"/>
          <ac:spMkLst>
            <pc:docMk/>
            <pc:sldMk cId="2293425521" sldId="270"/>
            <ac:spMk id="8" creationId="{8B9103A5-D171-AB65-1DB4-0A0E1D8BF673}"/>
          </ac:spMkLst>
        </pc:spChg>
        <pc:spChg chg="add mod">
          <ac:chgData name="Δημήτριος Βασιλάκης" userId="645a946e-852d-4839-959b-2936a44aeab9" providerId="ADAL" clId="{8DE840A9-F104-4E22-B125-93A386027EE2}" dt="2026-03-03T12:06:30.497" v="1161" actId="113"/>
          <ac:spMkLst>
            <pc:docMk/>
            <pc:sldMk cId="2293425521" sldId="270"/>
            <ac:spMk id="10" creationId="{30AF2C02-0618-FA22-0C13-FF8E9AA822A4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06:18.485" v="1159"/>
          <ac:graphicFrameMkLst>
            <pc:docMk/>
            <pc:sldMk cId="2293425521" sldId="270"/>
            <ac:graphicFrameMk id="5" creationId="{A83B5AEE-989C-E7EF-EB48-795917CEEBF3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3:07:13.684" v="1609" actId="1076"/>
        <pc:sldMkLst>
          <pc:docMk/>
          <pc:sldMk cId="1513982949" sldId="271"/>
        </pc:sldMkLst>
        <pc:spChg chg="add mod">
          <ac:chgData name="Δημήτριος Βασιλάκης" userId="645a946e-852d-4839-959b-2936a44aeab9" providerId="ADAL" clId="{8DE840A9-F104-4E22-B125-93A386027EE2}" dt="2026-03-03T13:03:28.276" v="1594" actId="113"/>
          <ac:spMkLst>
            <pc:docMk/>
            <pc:sldMk cId="1513982949" sldId="271"/>
            <ac:spMk id="10" creationId="{0F78ED79-0133-68F8-8B9A-DF552DA471A7}"/>
          </ac:spMkLst>
        </pc:spChg>
        <pc:graphicFrameChg chg="add mod modGraphic">
          <ac:chgData name="Δημήτριος Βασιλάκης" userId="645a946e-852d-4839-959b-2936a44aeab9" providerId="ADAL" clId="{8DE840A9-F104-4E22-B125-93A386027EE2}" dt="2026-03-03T13:00:22.159" v="1574" actId="14100"/>
          <ac:graphicFrameMkLst>
            <pc:docMk/>
            <pc:sldMk cId="1513982949" sldId="271"/>
            <ac:graphicFrameMk id="5" creationId="{20773219-7DB6-00CE-B6E7-1A2B095AFEE7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3:01:06.394" v="1585" actId="1076"/>
          <ac:graphicFrameMkLst>
            <pc:docMk/>
            <pc:sldMk cId="1513982949" sldId="271"/>
            <ac:graphicFrameMk id="6" creationId="{099E7BC2-2CFD-68B4-D2FD-63BE027FD883}"/>
          </ac:graphicFrameMkLst>
        </pc:graphicFrameChg>
        <pc:picChg chg="add del mod">
          <ac:chgData name="Δημήτριος Βασιλάκης" userId="645a946e-852d-4839-959b-2936a44aeab9" providerId="ADAL" clId="{8DE840A9-F104-4E22-B125-93A386027EE2}" dt="2026-03-03T13:07:01.904" v="1606" actId="478"/>
          <ac:picMkLst>
            <pc:docMk/>
            <pc:sldMk cId="1513982949" sldId="271"/>
            <ac:picMk id="8" creationId="{C284AF0F-859D-8F61-785E-662A51C5F2F4}"/>
          </ac:picMkLst>
        </pc:picChg>
        <pc:picChg chg="add mod">
          <ac:chgData name="Δημήτριος Βασιλάκης" userId="645a946e-852d-4839-959b-2936a44aeab9" providerId="ADAL" clId="{8DE840A9-F104-4E22-B125-93A386027EE2}" dt="2026-03-03T13:07:13.684" v="1609" actId="1076"/>
          <ac:picMkLst>
            <pc:docMk/>
            <pc:sldMk cId="1513982949" sldId="271"/>
            <ac:picMk id="12" creationId="{C4EF707C-AFF9-31D5-160D-93749310BF8A}"/>
          </ac:picMkLst>
        </pc:picChg>
        <pc:picChg chg="add mod">
          <ac:chgData name="Δημήτριος Βασιλάκης" userId="645a946e-852d-4839-959b-2936a44aeab9" providerId="ADAL" clId="{8DE840A9-F104-4E22-B125-93A386027EE2}" dt="2026-03-03T13:07:10.183" v="1608" actId="1076"/>
          <ac:picMkLst>
            <pc:docMk/>
            <pc:sldMk cId="1513982949" sldId="271"/>
            <ac:picMk id="13" creationId="{EB8BBE3E-43B3-3F7E-3412-45695C35646B}"/>
          </ac:picMkLst>
        </pc:picChg>
      </pc:sldChg>
      <pc:sldChg chg="addSp delSp modSp new mod">
        <pc:chgData name="Δημήτριος Βασιλάκης" userId="645a946e-852d-4839-959b-2936a44aeab9" providerId="ADAL" clId="{8DE840A9-F104-4E22-B125-93A386027EE2}" dt="2026-03-03T12:41:07.055" v="1501" actId="13822"/>
        <pc:sldMkLst>
          <pc:docMk/>
          <pc:sldMk cId="4011354967" sldId="272"/>
        </pc:sldMkLst>
        <pc:spChg chg="add del mod">
          <ac:chgData name="Δημήτριος Βασιλάκης" userId="645a946e-852d-4839-959b-2936a44aeab9" providerId="ADAL" clId="{8DE840A9-F104-4E22-B125-93A386027EE2}" dt="2026-03-03T12:13:26.025" v="1224" actId="12084"/>
          <ac:spMkLst>
            <pc:docMk/>
            <pc:sldMk cId="4011354967" sldId="272"/>
            <ac:spMk id="6" creationId="{48495F4E-3CD9-C002-70A2-88FE17619013}"/>
          </ac:spMkLst>
        </pc:spChg>
        <pc:spChg chg="add del">
          <ac:chgData name="Δημήτριος Βασιλάκης" userId="645a946e-852d-4839-959b-2936a44aeab9" providerId="ADAL" clId="{8DE840A9-F104-4E22-B125-93A386027EE2}" dt="2026-03-02T09:41:45.098" v="158" actId="22"/>
          <ac:spMkLst>
            <pc:docMk/>
            <pc:sldMk cId="4011354967" sldId="272"/>
            <ac:spMk id="6" creationId="{6976605F-9586-103C-62E1-BB85BD6E5B7D}"/>
          </ac:spMkLst>
        </pc:spChg>
        <pc:spChg chg="add mod">
          <ac:chgData name="Δημήτριος Βασιλάκης" userId="645a946e-852d-4839-959b-2936a44aeab9" providerId="ADAL" clId="{8DE840A9-F104-4E22-B125-93A386027EE2}" dt="2026-03-03T12:13:44.261" v="1227" actId="1076"/>
          <ac:spMkLst>
            <pc:docMk/>
            <pc:sldMk cId="4011354967" sldId="272"/>
            <ac:spMk id="8" creationId="{70D12B33-E46A-1A25-293F-0019397AB24B}"/>
          </ac:spMkLst>
        </pc:spChg>
        <pc:spChg chg="add mod">
          <ac:chgData name="Δημήτριος Βασιλάκης" userId="645a946e-852d-4839-959b-2936a44aeab9" providerId="ADAL" clId="{8DE840A9-F104-4E22-B125-93A386027EE2}" dt="2026-03-03T12:12:02.976" v="1200" actId="1076"/>
          <ac:spMkLst>
            <pc:docMk/>
            <pc:sldMk cId="4011354967" sldId="272"/>
            <ac:spMk id="10" creationId="{D3FDE610-AEB2-F136-FBBC-5A9B94BBD6CF}"/>
          </ac:spMkLst>
        </pc:spChg>
        <pc:spChg chg="add del mod">
          <ac:chgData name="Δημήτριος Βασιλάκης" userId="645a946e-852d-4839-959b-2936a44aeab9" providerId="ADAL" clId="{8DE840A9-F104-4E22-B125-93A386027EE2}" dt="2026-03-03T12:11:44.110" v="1196" actId="21"/>
          <ac:spMkLst>
            <pc:docMk/>
            <pc:sldMk cId="4011354967" sldId="272"/>
            <ac:spMk id="12" creationId="{17FFD849-CD32-216C-3594-DAD658F97D7F}"/>
          </ac:spMkLst>
        </pc:spChg>
        <pc:graphicFrameChg chg="add mod modGraphic">
          <ac:chgData name="Δημήτριος Βασιλάκης" userId="645a946e-852d-4839-959b-2936a44aeab9" providerId="ADAL" clId="{8DE840A9-F104-4E22-B125-93A386027EE2}" dt="2026-03-03T12:13:07.973" v="1207" actId="20577"/>
          <ac:graphicFrameMkLst>
            <pc:docMk/>
            <pc:sldMk cId="4011354967" sldId="272"/>
            <ac:graphicFrameMk id="7" creationId="{634B77AC-FA55-FAF8-FEF8-A88503B15ECD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2:41:07.055" v="1501" actId="13822"/>
          <ac:graphicFrameMkLst>
            <pc:docMk/>
            <pc:sldMk cId="4011354967" sldId="272"/>
            <ac:graphicFrameMk id="9" creationId="{41409DD9-E385-3EBE-4850-BC4F7C54CEDD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50:03.517" v="1561"/>
        <pc:sldMkLst>
          <pc:docMk/>
          <pc:sldMk cId="1095156148" sldId="273"/>
        </pc:sldMkLst>
        <pc:spChg chg="add del mod">
          <ac:chgData name="Δημήτριος Βασιλάκης" userId="645a946e-852d-4839-959b-2936a44aeab9" providerId="ADAL" clId="{8DE840A9-F104-4E22-B125-93A386027EE2}" dt="2026-03-03T12:28:48.658" v="1381" actId="12084"/>
          <ac:spMkLst>
            <pc:docMk/>
            <pc:sldMk cId="1095156148" sldId="273"/>
            <ac:spMk id="6" creationId="{F6DCA572-F92B-EFCB-6B43-0CD39335EEAF}"/>
          </ac:spMkLst>
        </pc:spChg>
        <pc:spChg chg="add mod">
          <ac:chgData name="Δημήτριος Βασιλάκης" userId="645a946e-852d-4839-959b-2936a44aeab9" providerId="ADAL" clId="{8DE840A9-F104-4E22-B125-93A386027EE2}" dt="2026-03-03T12:17:34.874" v="1278" actId="1076"/>
          <ac:spMkLst>
            <pc:docMk/>
            <pc:sldMk cId="1095156148" sldId="273"/>
            <ac:spMk id="8" creationId="{74880C61-E74F-15A5-EF5E-2A002702FD30}"/>
          </ac:spMkLst>
        </pc:spChg>
        <pc:graphicFrameChg chg="add mod modGraphic">
          <ac:chgData name="Δημήτριος Βασιλάκης" userId="645a946e-852d-4839-959b-2936a44aeab9" providerId="ADAL" clId="{8DE840A9-F104-4E22-B125-93A386027EE2}" dt="2026-03-03T12:50:03.517" v="1561"/>
          <ac:graphicFrameMkLst>
            <pc:docMk/>
            <pc:sldMk cId="1095156148" sldId="273"/>
            <ac:graphicFrameMk id="5" creationId="{9B613E35-A7C4-FB4C-9897-F57CBD231B44}"/>
          </ac:graphicFrameMkLst>
        </pc:graphicFrameChg>
        <pc:picChg chg="add del mod">
          <ac:chgData name="Δημήτριος Βασιλάκης" userId="645a946e-852d-4839-959b-2936a44aeab9" providerId="ADAL" clId="{8DE840A9-F104-4E22-B125-93A386027EE2}" dt="2026-03-03T12:48:14.626" v="1555" actId="21"/>
          <ac:picMkLst>
            <pc:docMk/>
            <pc:sldMk cId="1095156148" sldId="273"/>
            <ac:picMk id="6" creationId="{A585261A-3A48-1F72-8241-7C1EA5C0C09C}"/>
          </ac:picMkLst>
        </pc:picChg>
      </pc:sldChg>
      <pc:sldChg chg="addSp delSp modSp new mod">
        <pc:chgData name="Δημήτριος Βασιλάκης" userId="645a946e-852d-4839-959b-2936a44aeab9" providerId="ADAL" clId="{8DE840A9-F104-4E22-B125-93A386027EE2}" dt="2026-03-03T12:52:50.495" v="1570" actId="1076"/>
        <pc:sldMkLst>
          <pc:docMk/>
          <pc:sldMk cId="3000001877" sldId="274"/>
        </pc:sldMkLst>
        <pc:spChg chg="add mod">
          <ac:chgData name="Δημήτριος Βασιλάκης" userId="645a946e-852d-4839-959b-2936a44aeab9" providerId="ADAL" clId="{8DE840A9-F104-4E22-B125-93A386027EE2}" dt="2026-03-03T12:18:34.214" v="1333" actId="1076"/>
          <ac:spMkLst>
            <pc:docMk/>
            <pc:sldMk cId="3000001877" sldId="274"/>
            <ac:spMk id="6" creationId="{9120C1BD-40FF-543D-0447-0DB9AFCA73EB}"/>
          </ac:spMkLst>
        </pc:spChg>
        <pc:spChg chg="add del mod">
          <ac:chgData name="Δημήτριος Βασιλάκης" userId="645a946e-852d-4839-959b-2936a44aeab9" providerId="ADAL" clId="{8DE840A9-F104-4E22-B125-93A386027EE2}" dt="2026-03-03T12:29:14.289" v="1384" actId="12084"/>
          <ac:spMkLst>
            <pc:docMk/>
            <pc:sldMk cId="3000001877" sldId="274"/>
            <ac:spMk id="8" creationId="{349B99B1-44A2-3C8E-1AD9-14B916D35F21}"/>
          </ac:spMkLst>
        </pc:spChg>
        <pc:graphicFrameChg chg="add mod modGraphic">
          <ac:chgData name="Δημήτριος Βασιλάκης" userId="645a946e-852d-4839-959b-2936a44aeab9" providerId="ADAL" clId="{8DE840A9-F104-4E22-B125-93A386027EE2}" dt="2026-03-03T12:52:50.495" v="1570" actId="1076"/>
          <ac:graphicFrameMkLst>
            <pc:docMk/>
            <pc:sldMk cId="3000001877" sldId="274"/>
            <ac:graphicFrameMk id="5" creationId="{D07277B3-B45E-56CB-564C-0042F0AA36C8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31:46.689" v="1418" actId="1076"/>
        <pc:sldMkLst>
          <pc:docMk/>
          <pc:sldMk cId="1672725613" sldId="275"/>
        </pc:sldMkLst>
        <pc:spChg chg="add mod">
          <ac:chgData name="Δημήτριος Βασιλάκης" userId="645a946e-852d-4839-959b-2936a44aeab9" providerId="ADAL" clId="{8DE840A9-F104-4E22-B125-93A386027EE2}" dt="2026-03-03T12:31:46.689" v="1418" actId="1076"/>
          <ac:spMkLst>
            <pc:docMk/>
            <pc:sldMk cId="1672725613" sldId="275"/>
            <ac:spMk id="6" creationId="{8C9A10B3-8132-2984-0076-1FDFEEBC9864}"/>
          </ac:spMkLst>
        </pc:spChg>
        <pc:spChg chg="add del mod">
          <ac:chgData name="Δημήτριος Βασιλάκης" userId="645a946e-852d-4839-959b-2936a44aeab9" providerId="ADAL" clId="{8DE840A9-F104-4E22-B125-93A386027EE2}" dt="2026-03-03T12:30:26.125" v="1408" actId="12084"/>
          <ac:spMkLst>
            <pc:docMk/>
            <pc:sldMk cId="1672725613" sldId="275"/>
            <ac:spMk id="8" creationId="{2906712B-76C7-B8F4-71B2-625610B57CB0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31:33.039" v="1417" actId="1076"/>
          <ac:graphicFrameMkLst>
            <pc:docMk/>
            <pc:sldMk cId="1672725613" sldId="275"/>
            <ac:graphicFrameMk id="5" creationId="{49A42E0D-CE44-80BE-48A4-E1062D02E071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32:34.429" v="1438" actId="1076"/>
        <pc:sldMkLst>
          <pc:docMk/>
          <pc:sldMk cId="2279653560" sldId="276"/>
        </pc:sldMkLst>
        <pc:spChg chg="add mod">
          <ac:chgData name="Δημήτριος Βασιλάκης" userId="645a946e-852d-4839-959b-2936a44aeab9" providerId="ADAL" clId="{8DE840A9-F104-4E22-B125-93A386027EE2}" dt="2026-03-03T12:19:42.954" v="1362" actId="1076"/>
          <ac:spMkLst>
            <pc:docMk/>
            <pc:sldMk cId="2279653560" sldId="276"/>
            <ac:spMk id="6" creationId="{AE74A2CE-0397-C651-9AA1-873A35D50D7C}"/>
          </ac:spMkLst>
        </pc:spChg>
        <pc:spChg chg="add del mod">
          <ac:chgData name="Δημήτριος Βασιλάκης" userId="645a946e-852d-4839-959b-2936a44aeab9" providerId="ADAL" clId="{8DE840A9-F104-4E22-B125-93A386027EE2}" dt="2026-03-03T12:32:21.398" v="1435" actId="12084"/>
          <ac:spMkLst>
            <pc:docMk/>
            <pc:sldMk cId="2279653560" sldId="276"/>
            <ac:spMk id="8" creationId="{9BF5EA8A-E5E9-E3B4-8DC4-FA62D25E00F1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32:34.429" v="1438" actId="1076"/>
          <ac:graphicFrameMkLst>
            <pc:docMk/>
            <pc:sldMk cId="2279653560" sldId="276"/>
            <ac:graphicFrameMk id="5" creationId="{B6AFF766-61D3-5450-9127-C9A2793172E4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34:21.973" v="1457" actId="1076"/>
        <pc:sldMkLst>
          <pc:docMk/>
          <pc:sldMk cId="1043671606" sldId="277"/>
        </pc:sldMkLst>
        <pc:spChg chg="add mod">
          <ac:chgData name="Δημήτριος Βασιλάκης" userId="645a946e-852d-4839-959b-2936a44aeab9" providerId="ADAL" clId="{8DE840A9-F104-4E22-B125-93A386027EE2}" dt="2026-03-03T12:20:14.434" v="1368" actId="1076"/>
          <ac:spMkLst>
            <pc:docMk/>
            <pc:sldMk cId="1043671606" sldId="277"/>
            <ac:spMk id="6" creationId="{25979678-6B83-842D-D84E-ABAE73ED7B91}"/>
          </ac:spMkLst>
        </pc:spChg>
        <pc:spChg chg="add del mod">
          <ac:chgData name="Δημήτριος Βασιλάκης" userId="645a946e-852d-4839-959b-2936a44aeab9" providerId="ADAL" clId="{8DE840A9-F104-4E22-B125-93A386027EE2}" dt="2026-03-03T12:34:03.851" v="1453" actId="12084"/>
          <ac:spMkLst>
            <pc:docMk/>
            <pc:sldMk cId="1043671606" sldId="277"/>
            <ac:spMk id="8" creationId="{628B48C1-9664-966C-74F5-8C9F9716E5C3}"/>
          </ac:spMkLst>
        </pc:spChg>
        <pc:spChg chg="add mod">
          <ac:chgData name="Δημήτριος Βασιλάκης" userId="645a946e-852d-4839-959b-2936a44aeab9" providerId="ADAL" clId="{8DE840A9-F104-4E22-B125-93A386027EE2}" dt="2026-03-03T12:34:21.973" v="1457" actId="1076"/>
          <ac:spMkLst>
            <pc:docMk/>
            <pc:sldMk cId="1043671606" sldId="277"/>
            <ac:spMk id="10" creationId="{75D14202-66E0-5B53-074F-E190ACECE1BF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34:16.657" v="1456" actId="1076"/>
          <ac:graphicFrameMkLst>
            <pc:docMk/>
            <pc:sldMk cId="1043671606" sldId="277"/>
            <ac:graphicFrameMk id="5" creationId="{E3DAF3EC-A96A-61E7-A689-E81789DDC490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07:26.887" v="1169" actId="2711"/>
        <pc:sldMkLst>
          <pc:docMk/>
          <pc:sldMk cId="1055024397" sldId="278"/>
        </pc:sldMkLst>
        <pc:spChg chg="add del">
          <ac:chgData name="Δημήτριος Βασιλάκης" userId="645a946e-852d-4839-959b-2936a44aeab9" providerId="ADAL" clId="{8DE840A9-F104-4E22-B125-93A386027EE2}" dt="2026-03-02T09:25:56.583" v="137" actId="22"/>
          <ac:spMkLst>
            <pc:docMk/>
            <pc:sldMk cId="1055024397" sldId="278"/>
            <ac:spMk id="6" creationId="{62549EEA-826C-3832-DF13-728ACBAD0291}"/>
          </ac:spMkLst>
        </pc:spChg>
        <pc:spChg chg="add del mod">
          <ac:chgData name="Δημήτριος Βασιλάκης" userId="645a946e-852d-4839-959b-2936a44aeab9" providerId="ADAL" clId="{8DE840A9-F104-4E22-B125-93A386027EE2}" dt="2026-03-03T11:51:38.182" v="1022" actId="12084"/>
          <ac:spMkLst>
            <pc:docMk/>
            <pc:sldMk cId="1055024397" sldId="278"/>
            <ac:spMk id="8" creationId="{0E8C1AFE-DAA8-4B2E-54A8-A0C605ACC36C}"/>
          </ac:spMkLst>
        </pc:spChg>
        <pc:spChg chg="add mod">
          <ac:chgData name="Δημήτριος Βασιλάκης" userId="645a946e-852d-4839-959b-2936a44aeab9" providerId="ADAL" clId="{8DE840A9-F104-4E22-B125-93A386027EE2}" dt="2026-03-03T12:07:26.887" v="1169" actId="2711"/>
          <ac:spMkLst>
            <pc:docMk/>
            <pc:sldMk cId="1055024397" sldId="278"/>
            <ac:spMk id="10" creationId="{B83F99E7-137A-3019-0967-D137476523E6}"/>
          </ac:spMkLst>
        </pc:spChg>
        <pc:spChg chg="add mod">
          <ac:chgData name="Δημήτριος Βασιλάκης" userId="645a946e-852d-4839-959b-2936a44aeab9" providerId="ADAL" clId="{8DE840A9-F104-4E22-B125-93A386027EE2}" dt="2026-03-03T11:52:46.294" v="1030" actId="1076"/>
          <ac:spMkLst>
            <pc:docMk/>
            <pc:sldMk cId="1055024397" sldId="278"/>
            <ac:spMk id="11" creationId="{00AA0A70-C817-DC10-23DB-428F43A15F38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1:49:21.979" v="1002" actId="12084"/>
          <ac:graphicFrameMkLst>
            <pc:docMk/>
            <pc:sldMk cId="1055024397" sldId="278"/>
            <ac:graphicFrameMk id="5" creationId="{4C1B57F3-7FA9-9A14-D41F-22962A990FBB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51:04.941" v="1019" actId="12084"/>
          <ac:graphicFrameMkLst>
            <pc:docMk/>
            <pc:sldMk cId="1055024397" sldId="278"/>
            <ac:graphicFrameMk id="6" creationId="{8208FFD4-BC05-F3A2-0D7F-6C7BFF410279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1:52:56.416" v="1031" actId="1076"/>
          <ac:graphicFrameMkLst>
            <pc:docMk/>
            <pc:sldMk cId="1055024397" sldId="278"/>
            <ac:graphicFrameMk id="7" creationId="{73718CA2-71FD-63A2-084B-3DB20A1120D7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2:37:27.412" v="1485" actId="12100"/>
        <pc:sldMkLst>
          <pc:docMk/>
          <pc:sldMk cId="3526769674" sldId="279"/>
        </pc:sldMkLst>
        <pc:spChg chg="add del mod">
          <ac:chgData name="Δημήτριος Βασιλάκης" userId="645a946e-852d-4839-959b-2936a44aeab9" providerId="ADAL" clId="{8DE840A9-F104-4E22-B125-93A386027EE2}" dt="2026-03-03T12:37:01.569" v="1481" actId="12084"/>
          <ac:spMkLst>
            <pc:docMk/>
            <pc:sldMk cId="3526769674" sldId="279"/>
            <ac:spMk id="6" creationId="{FD585E26-7193-C67A-42FC-E2834F7EB8F1}"/>
          </ac:spMkLst>
        </pc:spChg>
        <pc:spChg chg="add mod">
          <ac:chgData name="Δημήτριος Βασιλάκης" userId="645a946e-852d-4839-959b-2936a44aeab9" providerId="ADAL" clId="{8DE840A9-F104-4E22-B125-93A386027EE2}" dt="2026-03-03T12:35:18.767" v="1477" actId="113"/>
          <ac:spMkLst>
            <pc:docMk/>
            <pc:sldMk cId="3526769674" sldId="279"/>
            <ac:spMk id="7" creationId="{34308279-ABD5-6066-B217-9BB1D463F806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36:22.707" v="1479" actId="12084"/>
          <ac:graphicFrameMkLst>
            <pc:docMk/>
            <pc:sldMk cId="3526769674" sldId="279"/>
            <ac:graphicFrameMk id="8" creationId="{C58980A2-D2D6-7168-B96D-EAB9FE7DB07F}"/>
          </ac:graphicFrameMkLst>
        </pc:graphicFrameChg>
        <pc:graphicFrameChg chg="add mod">
          <ac:chgData name="Δημήτριος Βασιλάκης" userId="645a946e-852d-4839-959b-2936a44aeab9" providerId="ADAL" clId="{8DE840A9-F104-4E22-B125-93A386027EE2}" dt="2026-03-03T12:37:27.412" v="1485" actId="12100"/>
          <ac:graphicFrameMkLst>
            <pc:docMk/>
            <pc:sldMk cId="3526769674" sldId="279"/>
            <ac:graphicFrameMk id="9" creationId="{0F2E6654-1510-8C9C-0CC9-F9483AA690CA}"/>
          </ac:graphicFrameMkLst>
        </pc:graphicFrameChg>
      </pc:sldChg>
      <pc:sldChg chg="addSp delSp modSp new mod">
        <pc:chgData name="Δημήτριος Βασιλάκης" userId="645a946e-852d-4839-959b-2936a44aeab9" providerId="ADAL" clId="{8DE840A9-F104-4E22-B125-93A386027EE2}" dt="2026-03-03T13:13:19.262" v="1621" actId="14100"/>
        <pc:sldMkLst>
          <pc:docMk/>
          <pc:sldMk cId="601610467" sldId="280"/>
        </pc:sldMkLst>
        <pc:spChg chg="add mod">
          <ac:chgData name="Δημήτριος Βασιλάκης" userId="645a946e-852d-4839-959b-2936a44aeab9" providerId="ADAL" clId="{8DE840A9-F104-4E22-B125-93A386027EE2}" dt="2026-03-02T09:57:33.318" v="196" actId="1076"/>
          <ac:spMkLst>
            <pc:docMk/>
            <pc:sldMk cId="601610467" sldId="280"/>
            <ac:spMk id="7" creationId="{A02139AF-DB96-4032-E67D-0EC4541953BF}"/>
          </ac:spMkLst>
        </pc:spChg>
        <pc:graphicFrameChg chg="add mod modGraphic">
          <ac:chgData name="Δημήτριος Βασιλάκης" userId="645a946e-852d-4839-959b-2936a44aeab9" providerId="ADAL" clId="{8DE840A9-F104-4E22-B125-93A386027EE2}" dt="2026-03-03T13:11:15.822" v="1611" actId="2164"/>
          <ac:graphicFrameMkLst>
            <pc:docMk/>
            <pc:sldMk cId="601610467" sldId="280"/>
            <ac:graphicFrameMk id="5" creationId="{2E1BCFE5-8CC4-176B-CD46-80DB1229E9E6}"/>
          </ac:graphicFrameMkLst>
        </pc:graphicFrameChg>
        <pc:picChg chg="add del mod">
          <ac:chgData name="Δημήτριος Βασιλάκης" userId="645a946e-852d-4839-959b-2936a44aeab9" providerId="ADAL" clId="{8DE840A9-F104-4E22-B125-93A386027EE2}" dt="2026-03-03T13:12:26.691" v="1616" actId="478"/>
          <ac:picMkLst>
            <pc:docMk/>
            <pc:sldMk cId="601610467" sldId="280"/>
            <ac:picMk id="8" creationId="{7659DB0C-D660-4F23-FB15-43811A9C218C}"/>
          </ac:picMkLst>
        </pc:picChg>
        <pc:picChg chg="add mod">
          <ac:chgData name="Δημήτριος Βασιλάκης" userId="645a946e-852d-4839-959b-2936a44aeab9" providerId="ADAL" clId="{8DE840A9-F104-4E22-B125-93A386027EE2}" dt="2026-03-03T13:13:19.262" v="1621" actId="14100"/>
          <ac:picMkLst>
            <pc:docMk/>
            <pc:sldMk cId="601610467" sldId="280"/>
            <ac:picMk id="9" creationId="{B4C3310B-E087-873F-BAD9-EC7D294DA6EE}"/>
          </ac:picMkLst>
        </pc:picChg>
      </pc:sldChg>
      <pc:sldChg chg="addSp delSp modSp new mod">
        <pc:chgData name="Δημήτριος Βασιλάκης" userId="645a946e-852d-4839-959b-2936a44aeab9" providerId="ADAL" clId="{8DE840A9-F104-4E22-B125-93A386027EE2}" dt="2026-03-03T12:38:06.923" v="1499" actId="1076"/>
        <pc:sldMkLst>
          <pc:docMk/>
          <pc:sldMk cId="979682727" sldId="281"/>
        </pc:sldMkLst>
        <pc:spChg chg="add del mod">
          <ac:chgData name="Δημήτριος Βασιλάκης" userId="645a946e-852d-4839-959b-2936a44aeab9" providerId="ADAL" clId="{8DE840A9-F104-4E22-B125-93A386027EE2}" dt="2026-03-03T12:37:57.559" v="1496" actId="12084"/>
          <ac:spMkLst>
            <pc:docMk/>
            <pc:sldMk cId="979682727" sldId="281"/>
            <ac:spMk id="6" creationId="{7D231F0C-F00D-5454-9EF3-C7D40369519F}"/>
          </ac:spMkLst>
        </pc:spChg>
        <pc:spChg chg="add mod">
          <ac:chgData name="Δημήτριος Βασιλάκης" userId="645a946e-852d-4839-959b-2936a44aeab9" providerId="ADAL" clId="{8DE840A9-F104-4E22-B125-93A386027EE2}" dt="2026-03-03T12:21:43.090" v="1376" actId="1076"/>
          <ac:spMkLst>
            <pc:docMk/>
            <pc:sldMk cId="979682727" sldId="281"/>
            <ac:spMk id="8" creationId="{F44BE25E-4C10-147D-78B6-A1998FEEDCCC}"/>
          </ac:spMkLst>
        </pc:spChg>
        <pc:graphicFrameChg chg="add mod">
          <ac:chgData name="Δημήτριος Βασιλάκης" userId="645a946e-852d-4839-959b-2936a44aeab9" providerId="ADAL" clId="{8DE840A9-F104-4E22-B125-93A386027EE2}" dt="2026-03-03T12:38:06.923" v="1499" actId="1076"/>
          <ac:graphicFrameMkLst>
            <pc:docMk/>
            <pc:sldMk cId="979682727" sldId="281"/>
            <ac:graphicFrameMk id="5" creationId="{491AEF54-F9D2-9BB6-EFE4-B255AF10C98F}"/>
          </ac:graphicFrameMkLst>
        </pc:graphicFrameChg>
      </pc:sldChg>
      <pc:sldChg chg="addSp modSp new mod">
        <pc:chgData name="Δημήτριος Βασιλάκης" userId="645a946e-852d-4839-959b-2936a44aeab9" providerId="ADAL" clId="{8DE840A9-F104-4E22-B125-93A386027EE2}" dt="2026-03-03T12:22:02.294" v="1380" actId="1076"/>
        <pc:sldMkLst>
          <pc:docMk/>
          <pc:sldMk cId="3676450793" sldId="282"/>
        </pc:sldMkLst>
        <pc:spChg chg="add mod">
          <ac:chgData name="Δημήτριος Βασιλάκης" userId="645a946e-852d-4839-959b-2936a44aeab9" providerId="ADAL" clId="{8DE840A9-F104-4E22-B125-93A386027EE2}" dt="2026-03-03T12:22:02.294" v="1380" actId="1076"/>
          <ac:spMkLst>
            <pc:docMk/>
            <pc:sldMk cId="3676450793" sldId="282"/>
            <ac:spMk id="6" creationId="{ABDFAC49-83F6-B413-F04C-ADE85CB4736C}"/>
          </ac:spMkLst>
        </pc:spChg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8A3611-6C5D-494D-BC9D-12D39B40A51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l-GR"/>
        </a:p>
      </dgm:t>
    </dgm:pt>
    <dgm:pt modelId="{4D7FF0A2-A88D-46BE-8CF1-E8716129B5A0}">
      <dgm:prSet/>
      <dgm:spPr/>
      <dgm:t>
        <a:bodyPr/>
        <a:lstStyle/>
        <a:p>
          <a:r>
            <a:rPr lang="el-GR" b="0" i="0" baseline="0" dirty="0"/>
            <a:t>Τα κτίρια ευθύνονται για 40% της παγκόσμιας κατανάλωσης ενέργειας</a:t>
          </a:r>
          <a:endParaRPr lang="el-GR" dirty="0"/>
        </a:p>
      </dgm:t>
    </dgm:pt>
    <dgm:pt modelId="{6F5620AA-0C79-45D0-9553-EF3BD1B8BD9F}" type="parTrans" cxnId="{B6B426F4-ABBE-41DB-B8CB-6740AE01E1AE}">
      <dgm:prSet/>
      <dgm:spPr/>
      <dgm:t>
        <a:bodyPr/>
        <a:lstStyle/>
        <a:p>
          <a:endParaRPr lang="el-GR"/>
        </a:p>
      </dgm:t>
    </dgm:pt>
    <dgm:pt modelId="{6D72889C-35A0-4B02-B3E5-D4F5B5AF5436}" type="sibTrans" cxnId="{B6B426F4-ABBE-41DB-B8CB-6740AE01E1AE}">
      <dgm:prSet/>
      <dgm:spPr/>
      <dgm:t>
        <a:bodyPr/>
        <a:lstStyle/>
        <a:p>
          <a:endParaRPr lang="el-GR"/>
        </a:p>
      </dgm:t>
    </dgm:pt>
    <dgm:pt modelId="{431580D0-1571-400A-A917-494475773390}">
      <dgm:prSet/>
      <dgm:spPr/>
      <dgm:t>
        <a:bodyPr/>
        <a:lstStyle/>
        <a:p>
          <a:r>
            <a:rPr lang="el-GR" b="0" i="0" baseline="0"/>
            <a:t>Ο φωτισμός αποτελεί σημαντικό ποσοστό της λειτουργικής κατανάλωσης</a:t>
          </a:r>
          <a:endParaRPr lang="el-GR"/>
        </a:p>
      </dgm:t>
    </dgm:pt>
    <dgm:pt modelId="{2F827BC4-A0C6-478A-995A-737CC4DFAA92}" type="parTrans" cxnId="{0539BD41-CD55-4D10-BD75-86D50E625F5C}">
      <dgm:prSet/>
      <dgm:spPr/>
      <dgm:t>
        <a:bodyPr/>
        <a:lstStyle/>
        <a:p>
          <a:endParaRPr lang="el-GR"/>
        </a:p>
      </dgm:t>
    </dgm:pt>
    <dgm:pt modelId="{2A5CDE3D-AF9F-43DC-A98A-3A805664A5E6}" type="sibTrans" cxnId="{0539BD41-CD55-4D10-BD75-86D50E625F5C}">
      <dgm:prSet/>
      <dgm:spPr/>
      <dgm:t>
        <a:bodyPr/>
        <a:lstStyle/>
        <a:p>
          <a:endParaRPr lang="el-GR"/>
        </a:p>
      </dgm:t>
    </dgm:pt>
    <dgm:pt modelId="{BFFD2CBE-2575-400F-AB25-AF1248F011C9}">
      <dgm:prSet/>
      <dgm:spPr/>
      <dgm:t>
        <a:bodyPr/>
        <a:lstStyle/>
        <a:p>
          <a:r>
            <a:rPr lang="el-GR" b="0" i="0" baseline="0" dirty="0"/>
            <a:t>Ο φωτισμός επηρεάζει όχι μόνο την ενέργεια, αλλά και την υγεία και ευεξία των χρηστών</a:t>
          </a:r>
          <a:endParaRPr lang="el-GR" dirty="0"/>
        </a:p>
      </dgm:t>
    </dgm:pt>
    <dgm:pt modelId="{81291653-FAC4-4113-9886-F2A88E6513D9}" type="parTrans" cxnId="{F126BFFC-BB8B-4547-A583-6BC4AF793159}">
      <dgm:prSet/>
      <dgm:spPr/>
      <dgm:t>
        <a:bodyPr/>
        <a:lstStyle/>
        <a:p>
          <a:endParaRPr lang="el-GR"/>
        </a:p>
      </dgm:t>
    </dgm:pt>
    <dgm:pt modelId="{1639F7BF-5226-4363-927B-0E2C6EE8FD13}" type="sibTrans" cxnId="{F126BFFC-BB8B-4547-A583-6BC4AF793159}">
      <dgm:prSet/>
      <dgm:spPr/>
      <dgm:t>
        <a:bodyPr/>
        <a:lstStyle/>
        <a:p>
          <a:endParaRPr lang="el-GR"/>
        </a:p>
      </dgm:t>
    </dgm:pt>
    <dgm:pt modelId="{932FDF82-B75E-4D68-912D-8DCDAA1F2E6F}">
      <dgm:prSet/>
      <dgm:spPr/>
      <dgm:t>
        <a:bodyPr/>
        <a:lstStyle/>
        <a:p>
          <a:r>
            <a:rPr lang="el-GR" b="0" i="0" baseline="0"/>
            <a:t>Τα συστήματα πιστοποίησης ενσωματώνουν διαφορετικές προσεγγίσεις αξιολόγησης</a:t>
          </a:r>
          <a:endParaRPr lang="el-GR"/>
        </a:p>
      </dgm:t>
    </dgm:pt>
    <dgm:pt modelId="{1232BDCD-CE31-409E-A7D5-B1FEE2E0D585}" type="parTrans" cxnId="{9639854A-8BE3-428C-B41B-EA3BFE2976CE}">
      <dgm:prSet/>
      <dgm:spPr/>
      <dgm:t>
        <a:bodyPr/>
        <a:lstStyle/>
        <a:p>
          <a:endParaRPr lang="el-GR"/>
        </a:p>
      </dgm:t>
    </dgm:pt>
    <dgm:pt modelId="{B1747435-02E6-448A-AFDE-39E60AD4853F}" type="sibTrans" cxnId="{9639854A-8BE3-428C-B41B-EA3BFE2976CE}">
      <dgm:prSet/>
      <dgm:spPr/>
      <dgm:t>
        <a:bodyPr/>
        <a:lstStyle/>
        <a:p>
          <a:endParaRPr lang="el-GR"/>
        </a:p>
      </dgm:t>
    </dgm:pt>
    <dgm:pt modelId="{BA50A386-AECB-46F0-94A1-2A18D320BA1D}" type="pres">
      <dgm:prSet presAssocID="{068A3611-6C5D-494D-BC9D-12D39B40A514}" presName="linear" presStyleCnt="0">
        <dgm:presLayoutVars>
          <dgm:animLvl val="lvl"/>
          <dgm:resizeHandles val="exact"/>
        </dgm:presLayoutVars>
      </dgm:prSet>
      <dgm:spPr/>
    </dgm:pt>
    <dgm:pt modelId="{30CBE2C2-C71F-41DC-8962-4A2DC7BA0933}" type="pres">
      <dgm:prSet presAssocID="{4D7FF0A2-A88D-46BE-8CF1-E8716129B5A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5E18DB1-A141-42FC-9006-706A65B00948}" type="pres">
      <dgm:prSet presAssocID="{6D72889C-35A0-4B02-B3E5-D4F5B5AF5436}" presName="spacer" presStyleCnt="0"/>
      <dgm:spPr/>
    </dgm:pt>
    <dgm:pt modelId="{B761E272-2DCD-462C-B0D6-11A9BD9EAA2A}" type="pres">
      <dgm:prSet presAssocID="{431580D0-1571-400A-A917-49447577339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8B05409-0551-44CE-BBF4-B6D8A1DA8A45}" type="pres">
      <dgm:prSet presAssocID="{2A5CDE3D-AF9F-43DC-A98A-3A805664A5E6}" presName="spacer" presStyleCnt="0"/>
      <dgm:spPr/>
    </dgm:pt>
    <dgm:pt modelId="{CEEAEC1E-7016-4D96-B712-382AD60ABE25}" type="pres">
      <dgm:prSet presAssocID="{BFFD2CBE-2575-400F-AB25-AF1248F011C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FFA6B0C-BF76-4489-867E-DD09B0748471}" type="pres">
      <dgm:prSet presAssocID="{1639F7BF-5226-4363-927B-0E2C6EE8FD13}" presName="spacer" presStyleCnt="0"/>
      <dgm:spPr/>
    </dgm:pt>
    <dgm:pt modelId="{1ACE9120-21FC-4C22-8476-34D15AAE9B78}" type="pres">
      <dgm:prSet presAssocID="{932FDF82-B75E-4D68-912D-8DCDAA1F2E6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090520C-AE68-40FC-95EC-EA7A23B0E46F}" type="presOf" srcId="{4D7FF0A2-A88D-46BE-8CF1-E8716129B5A0}" destId="{30CBE2C2-C71F-41DC-8962-4A2DC7BA0933}" srcOrd="0" destOrd="0" presId="urn:microsoft.com/office/officeart/2005/8/layout/vList2"/>
    <dgm:cxn modelId="{631A6E2C-1814-4E9C-BCBC-3EBB2CAC08F3}" type="presOf" srcId="{431580D0-1571-400A-A917-494475773390}" destId="{B761E272-2DCD-462C-B0D6-11A9BD9EAA2A}" srcOrd="0" destOrd="0" presId="urn:microsoft.com/office/officeart/2005/8/layout/vList2"/>
    <dgm:cxn modelId="{0539BD41-CD55-4D10-BD75-86D50E625F5C}" srcId="{068A3611-6C5D-494D-BC9D-12D39B40A514}" destId="{431580D0-1571-400A-A917-494475773390}" srcOrd="1" destOrd="0" parTransId="{2F827BC4-A0C6-478A-995A-737CC4DFAA92}" sibTransId="{2A5CDE3D-AF9F-43DC-A98A-3A805664A5E6}"/>
    <dgm:cxn modelId="{9639854A-8BE3-428C-B41B-EA3BFE2976CE}" srcId="{068A3611-6C5D-494D-BC9D-12D39B40A514}" destId="{932FDF82-B75E-4D68-912D-8DCDAA1F2E6F}" srcOrd="3" destOrd="0" parTransId="{1232BDCD-CE31-409E-A7D5-B1FEE2E0D585}" sibTransId="{B1747435-02E6-448A-AFDE-39E60AD4853F}"/>
    <dgm:cxn modelId="{7AEA284E-1CF4-4A90-9BFC-4D57C788CCE4}" type="presOf" srcId="{068A3611-6C5D-494D-BC9D-12D39B40A514}" destId="{BA50A386-AECB-46F0-94A1-2A18D320BA1D}" srcOrd="0" destOrd="0" presId="urn:microsoft.com/office/officeart/2005/8/layout/vList2"/>
    <dgm:cxn modelId="{31DFA373-EC5E-4002-A0B4-5A6320C78003}" type="presOf" srcId="{932FDF82-B75E-4D68-912D-8DCDAA1F2E6F}" destId="{1ACE9120-21FC-4C22-8476-34D15AAE9B78}" srcOrd="0" destOrd="0" presId="urn:microsoft.com/office/officeart/2005/8/layout/vList2"/>
    <dgm:cxn modelId="{D15569CD-26EB-4213-81D9-07B316FE42AA}" type="presOf" srcId="{BFFD2CBE-2575-400F-AB25-AF1248F011C9}" destId="{CEEAEC1E-7016-4D96-B712-382AD60ABE25}" srcOrd="0" destOrd="0" presId="urn:microsoft.com/office/officeart/2005/8/layout/vList2"/>
    <dgm:cxn modelId="{B6B426F4-ABBE-41DB-B8CB-6740AE01E1AE}" srcId="{068A3611-6C5D-494D-BC9D-12D39B40A514}" destId="{4D7FF0A2-A88D-46BE-8CF1-E8716129B5A0}" srcOrd="0" destOrd="0" parTransId="{6F5620AA-0C79-45D0-9553-EF3BD1B8BD9F}" sibTransId="{6D72889C-35A0-4B02-B3E5-D4F5B5AF5436}"/>
    <dgm:cxn modelId="{F126BFFC-BB8B-4547-A583-6BC4AF793159}" srcId="{068A3611-6C5D-494D-BC9D-12D39B40A514}" destId="{BFFD2CBE-2575-400F-AB25-AF1248F011C9}" srcOrd="2" destOrd="0" parTransId="{81291653-FAC4-4113-9886-F2A88E6513D9}" sibTransId="{1639F7BF-5226-4363-927B-0E2C6EE8FD13}"/>
    <dgm:cxn modelId="{E63BB669-0F7E-4234-A704-1DEC838BD696}" type="presParOf" srcId="{BA50A386-AECB-46F0-94A1-2A18D320BA1D}" destId="{30CBE2C2-C71F-41DC-8962-4A2DC7BA0933}" srcOrd="0" destOrd="0" presId="urn:microsoft.com/office/officeart/2005/8/layout/vList2"/>
    <dgm:cxn modelId="{EB47D63F-7EE1-4BB7-8D62-6B84818C1465}" type="presParOf" srcId="{BA50A386-AECB-46F0-94A1-2A18D320BA1D}" destId="{45E18DB1-A141-42FC-9006-706A65B00948}" srcOrd="1" destOrd="0" presId="urn:microsoft.com/office/officeart/2005/8/layout/vList2"/>
    <dgm:cxn modelId="{CBA066C6-DA8F-4005-9AD4-0C0306D00443}" type="presParOf" srcId="{BA50A386-AECB-46F0-94A1-2A18D320BA1D}" destId="{B761E272-2DCD-462C-B0D6-11A9BD9EAA2A}" srcOrd="2" destOrd="0" presId="urn:microsoft.com/office/officeart/2005/8/layout/vList2"/>
    <dgm:cxn modelId="{6F66481A-38FA-4EB8-88F0-7978E5E101A9}" type="presParOf" srcId="{BA50A386-AECB-46F0-94A1-2A18D320BA1D}" destId="{F8B05409-0551-44CE-BBF4-B6D8A1DA8A45}" srcOrd="3" destOrd="0" presId="urn:microsoft.com/office/officeart/2005/8/layout/vList2"/>
    <dgm:cxn modelId="{C3B627CC-675B-4454-9A1B-8CB76B9454C2}" type="presParOf" srcId="{BA50A386-AECB-46F0-94A1-2A18D320BA1D}" destId="{CEEAEC1E-7016-4D96-B712-382AD60ABE25}" srcOrd="4" destOrd="0" presId="urn:microsoft.com/office/officeart/2005/8/layout/vList2"/>
    <dgm:cxn modelId="{C79A481A-14DF-45C3-9D01-614CDA205AD7}" type="presParOf" srcId="{BA50A386-AECB-46F0-94A1-2A18D320BA1D}" destId="{CFFA6B0C-BF76-4489-867E-DD09B0748471}" srcOrd="5" destOrd="0" presId="urn:microsoft.com/office/officeart/2005/8/layout/vList2"/>
    <dgm:cxn modelId="{D2A1D888-4AC1-43FF-962B-F245DD15D28A}" type="presParOf" srcId="{BA50A386-AECB-46F0-94A1-2A18D320BA1D}" destId="{1ACE9120-21FC-4C22-8476-34D15AAE9B7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93D7C9-392D-46AC-B94D-F83D159C28A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57725FC0-BCD9-4A9D-A093-16ABB535B9A0}">
      <dgm:prSet/>
      <dgm:spPr/>
      <dgm:t>
        <a:bodyPr/>
        <a:lstStyle/>
        <a:p>
          <a:r>
            <a:rPr lang="el-GR" b="0" i="0" baseline="0" dirty="0"/>
            <a:t>Τα συστήματα πιστοποίησης αξιολογούν διαφορετικά τον φωτισμό</a:t>
          </a:r>
          <a:endParaRPr lang="el-GR" dirty="0"/>
        </a:p>
      </dgm:t>
    </dgm:pt>
    <dgm:pt modelId="{6A000F11-F0E2-45E7-8DCB-AC93E78E164A}" type="parTrans" cxnId="{60A57992-1DEE-4427-92FA-0F589BFDB029}">
      <dgm:prSet/>
      <dgm:spPr/>
      <dgm:t>
        <a:bodyPr/>
        <a:lstStyle/>
        <a:p>
          <a:endParaRPr lang="el-GR"/>
        </a:p>
      </dgm:t>
    </dgm:pt>
    <dgm:pt modelId="{A8B2EED0-0F62-47FB-9728-145ECD379E56}" type="sibTrans" cxnId="{60A57992-1DEE-4427-92FA-0F589BFDB029}">
      <dgm:prSet/>
      <dgm:spPr/>
      <dgm:t>
        <a:bodyPr/>
        <a:lstStyle/>
        <a:p>
          <a:endParaRPr lang="el-GR"/>
        </a:p>
      </dgm:t>
    </dgm:pt>
    <dgm:pt modelId="{30BACAEF-F462-4C30-8318-965B813B9D7A}">
      <dgm:prSet/>
      <dgm:spPr/>
      <dgm:t>
        <a:bodyPr/>
        <a:lstStyle/>
        <a:p>
          <a:r>
            <a:rPr lang="el-GR" b="0" i="0" baseline="0" dirty="0"/>
            <a:t>Υπάρχει έλλειψη εναρμόνισης μεταξύ τεχνικών και ανθρωποκεντρικών δεικτών</a:t>
          </a:r>
          <a:endParaRPr lang="el-GR" dirty="0"/>
        </a:p>
      </dgm:t>
    </dgm:pt>
    <dgm:pt modelId="{3DC3C9C4-8243-443D-9FF0-7839445EBEE1}" type="parTrans" cxnId="{2A103100-1376-4B9B-85A9-93D60B3FEF01}">
      <dgm:prSet/>
      <dgm:spPr/>
      <dgm:t>
        <a:bodyPr/>
        <a:lstStyle/>
        <a:p>
          <a:endParaRPr lang="el-GR"/>
        </a:p>
      </dgm:t>
    </dgm:pt>
    <dgm:pt modelId="{47E02823-4A7E-4908-90EB-518BFD7B6551}" type="sibTrans" cxnId="{2A103100-1376-4B9B-85A9-93D60B3FEF01}">
      <dgm:prSet/>
      <dgm:spPr/>
      <dgm:t>
        <a:bodyPr/>
        <a:lstStyle/>
        <a:p>
          <a:endParaRPr lang="el-GR"/>
        </a:p>
      </dgm:t>
    </dgm:pt>
    <dgm:pt modelId="{3554E659-52D5-48A1-B84A-CA5ACA0C54B8}">
      <dgm:prSet/>
      <dgm:spPr/>
      <dgm:t>
        <a:bodyPr/>
        <a:lstStyle/>
        <a:p>
          <a:r>
            <a:rPr lang="el-GR" b="0" i="0" baseline="0" dirty="0"/>
            <a:t>Οι δείκτες συχνά αλληλεπικαλύπτονται ή λειτουργούν αποσπασματικά</a:t>
          </a:r>
          <a:endParaRPr lang="el-GR" dirty="0"/>
        </a:p>
      </dgm:t>
    </dgm:pt>
    <dgm:pt modelId="{58FD0032-B722-4265-90C9-9DD2521AFF64}" type="parTrans" cxnId="{2B8A5DCA-FD6D-4338-9431-1A0AC030DCCE}">
      <dgm:prSet/>
      <dgm:spPr/>
      <dgm:t>
        <a:bodyPr/>
        <a:lstStyle/>
        <a:p>
          <a:endParaRPr lang="el-GR"/>
        </a:p>
      </dgm:t>
    </dgm:pt>
    <dgm:pt modelId="{4BE56E3F-5DA2-4F82-8943-367F66E8EBA5}" type="sibTrans" cxnId="{2B8A5DCA-FD6D-4338-9431-1A0AC030DCCE}">
      <dgm:prSet/>
      <dgm:spPr/>
      <dgm:t>
        <a:bodyPr/>
        <a:lstStyle/>
        <a:p>
          <a:endParaRPr lang="el-GR"/>
        </a:p>
      </dgm:t>
    </dgm:pt>
    <dgm:pt modelId="{FB9A6F9E-4FA0-49BA-96BE-0D71C3EBD599}">
      <dgm:prSet/>
      <dgm:spPr/>
      <dgm:t>
        <a:bodyPr/>
        <a:lstStyle/>
        <a:p>
          <a:r>
            <a:rPr lang="el-GR" b="0" i="0" baseline="0"/>
            <a:t>Δεν υπάρχει ενιαίο εφαρμοστικό πλαίσιο για τον μελετητή</a:t>
          </a:r>
          <a:endParaRPr lang="el-GR"/>
        </a:p>
      </dgm:t>
    </dgm:pt>
    <dgm:pt modelId="{733A84FC-8F89-4A1D-BE0B-4891ABC5EA81}" type="parTrans" cxnId="{9985F844-67A0-4206-ABCD-9CF33B595D85}">
      <dgm:prSet/>
      <dgm:spPr/>
      <dgm:t>
        <a:bodyPr/>
        <a:lstStyle/>
        <a:p>
          <a:endParaRPr lang="el-GR"/>
        </a:p>
      </dgm:t>
    </dgm:pt>
    <dgm:pt modelId="{0444BC3E-A566-4FB7-B39B-98F30ACE80C7}" type="sibTrans" cxnId="{9985F844-67A0-4206-ABCD-9CF33B595D85}">
      <dgm:prSet/>
      <dgm:spPr/>
      <dgm:t>
        <a:bodyPr/>
        <a:lstStyle/>
        <a:p>
          <a:endParaRPr lang="el-GR"/>
        </a:p>
      </dgm:t>
    </dgm:pt>
    <dgm:pt modelId="{419ADD42-19AD-4C6D-9CFC-EB160C21196C}" type="pres">
      <dgm:prSet presAssocID="{4793D7C9-392D-46AC-B94D-F83D159C28A0}" presName="diagram" presStyleCnt="0">
        <dgm:presLayoutVars>
          <dgm:dir/>
          <dgm:resizeHandles val="exact"/>
        </dgm:presLayoutVars>
      </dgm:prSet>
      <dgm:spPr/>
    </dgm:pt>
    <dgm:pt modelId="{6030B326-EC25-430D-87F7-6E3CB0FF08AC}" type="pres">
      <dgm:prSet presAssocID="{57725FC0-BCD9-4A9D-A093-16ABB535B9A0}" presName="node" presStyleLbl="node1" presStyleIdx="0" presStyleCnt="4">
        <dgm:presLayoutVars>
          <dgm:bulletEnabled val="1"/>
        </dgm:presLayoutVars>
      </dgm:prSet>
      <dgm:spPr/>
    </dgm:pt>
    <dgm:pt modelId="{30B5D2B9-9B18-46F6-A9B8-D3CF7318FC50}" type="pres">
      <dgm:prSet presAssocID="{A8B2EED0-0F62-47FB-9728-145ECD379E56}" presName="sibTrans" presStyleCnt="0"/>
      <dgm:spPr/>
    </dgm:pt>
    <dgm:pt modelId="{4969A067-5D98-402E-B3E4-77114E71DF57}" type="pres">
      <dgm:prSet presAssocID="{30BACAEF-F462-4C30-8318-965B813B9D7A}" presName="node" presStyleLbl="node1" presStyleIdx="1" presStyleCnt="4">
        <dgm:presLayoutVars>
          <dgm:bulletEnabled val="1"/>
        </dgm:presLayoutVars>
      </dgm:prSet>
      <dgm:spPr/>
    </dgm:pt>
    <dgm:pt modelId="{3563EBE4-E1B4-415E-A414-C5326D883FA2}" type="pres">
      <dgm:prSet presAssocID="{47E02823-4A7E-4908-90EB-518BFD7B6551}" presName="sibTrans" presStyleCnt="0"/>
      <dgm:spPr/>
    </dgm:pt>
    <dgm:pt modelId="{6D5B5BF8-17B2-47F3-8843-E961444B6732}" type="pres">
      <dgm:prSet presAssocID="{3554E659-52D5-48A1-B84A-CA5ACA0C54B8}" presName="node" presStyleLbl="node1" presStyleIdx="2" presStyleCnt="4">
        <dgm:presLayoutVars>
          <dgm:bulletEnabled val="1"/>
        </dgm:presLayoutVars>
      </dgm:prSet>
      <dgm:spPr/>
    </dgm:pt>
    <dgm:pt modelId="{BA3632AE-4752-43D3-89B6-49103A2B1578}" type="pres">
      <dgm:prSet presAssocID="{4BE56E3F-5DA2-4F82-8943-367F66E8EBA5}" presName="sibTrans" presStyleCnt="0"/>
      <dgm:spPr/>
    </dgm:pt>
    <dgm:pt modelId="{1077A91B-C847-4859-82A4-430D73673C02}" type="pres">
      <dgm:prSet presAssocID="{FB9A6F9E-4FA0-49BA-96BE-0D71C3EBD599}" presName="node" presStyleLbl="node1" presStyleIdx="3" presStyleCnt="4">
        <dgm:presLayoutVars>
          <dgm:bulletEnabled val="1"/>
        </dgm:presLayoutVars>
      </dgm:prSet>
      <dgm:spPr/>
    </dgm:pt>
  </dgm:ptLst>
  <dgm:cxnLst>
    <dgm:cxn modelId="{2A103100-1376-4B9B-85A9-93D60B3FEF01}" srcId="{4793D7C9-392D-46AC-B94D-F83D159C28A0}" destId="{30BACAEF-F462-4C30-8318-965B813B9D7A}" srcOrd="1" destOrd="0" parTransId="{3DC3C9C4-8243-443D-9FF0-7839445EBEE1}" sibTransId="{47E02823-4A7E-4908-90EB-518BFD7B6551}"/>
    <dgm:cxn modelId="{E6BC190F-30C4-4DF8-BDE6-A2A8916EAE9A}" type="presOf" srcId="{57725FC0-BCD9-4A9D-A093-16ABB535B9A0}" destId="{6030B326-EC25-430D-87F7-6E3CB0FF08AC}" srcOrd="0" destOrd="0" presId="urn:microsoft.com/office/officeart/2005/8/layout/default"/>
    <dgm:cxn modelId="{9985F844-67A0-4206-ABCD-9CF33B595D85}" srcId="{4793D7C9-392D-46AC-B94D-F83D159C28A0}" destId="{FB9A6F9E-4FA0-49BA-96BE-0D71C3EBD599}" srcOrd="3" destOrd="0" parTransId="{733A84FC-8F89-4A1D-BE0B-4891ABC5EA81}" sibTransId="{0444BC3E-A566-4FB7-B39B-98F30ACE80C7}"/>
    <dgm:cxn modelId="{D98BD26A-DFEE-47C4-B064-5A297DE901E6}" type="presOf" srcId="{30BACAEF-F462-4C30-8318-965B813B9D7A}" destId="{4969A067-5D98-402E-B3E4-77114E71DF57}" srcOrd="0" destOrd="0" presId="urn:microsoft.com/office/officeart/2005/8/layout/default"/>
    <dgm:cxn modelId="{EF426A91-1517-4AC8-AC52-DB9A34EDBEC6}" type="presOf" srcId="{FB9A6F9E-4FA0-49BA-96BE-0D71C3EBD599}" destId="{1077A91B-C847-4859-82A4-430D73673C02}" srcOrd="0" destOrd="0" presId="urn:microsoft.com/office/officeart/2005/8/layout/default"/>
    <dgm:cxn modelId="{60A57992-1DEE-4427-92FA-0F589BFDB029}" srcId="{4793D7C9-392D-46AC-B94D-F83D159C28A0}" destId="{57725FC0-BCD9-4A9D-A093-16ABB535B9A0}" srcOrd="0" destOrd="0" parTransId="{6A000F11-F0E2-45E7-8DCB-AC93E78E164A}" sibTransId="{A8B2EED0-0F62-47FB-9728-145ECD379E56}"/>
    <dgm:cxn modelId="{A4F289AD-1E9E-4C3A-B13D-8B9C071965A4}" type="presOf" srcId="{4793D7C9-392D-46AC-B94D-F83D159C28A0}" destId="{419ADD42-19AD-4C6D-9CFC-EB160C21196C}" srcOrd="0" destOrd="0" presId="urn:microsoft.com/office/officeart/2005/8/layout/default"/>
    <dgm:cxn modelId="{2B8A5DCA-FD6D-4338-9431-1A0AC030DCCE}" srcId="{4793D7C9-392D-46AC-B94D-F83D159C28A0}" destId="{3554E659-52D5-48A1-B84A-CA5ACA0C54B8}" srcOrd="2" destOrd="0" parTransId="{58FD0032-B722-4265-90C9-9DD2521AFF64}" sibTransId="{4BE56E3F-5DA2-4F82-8943-367F66E8EBA5}"/>
    <dgm:cxn modelId="{D855EBF8-34F9-4E19-9BF7-4CE90EC370C6}" type="presOf" srcId="{3554E659-52D5-48A1-B84A-CA5ACA0C54B8}" destId="{6D5B5BF8-17B2-47F3-8843-E961444B6732}" srcOrd="0" destOrd="0" presId="urn:microsoft.com/office/officeart/2005/8/layout/default"/>
    <dgm:cxn modelId="{A23E7E72-317C-4E5C-9722-13406E8A4328}" type="presParOf" srcId="{419ADD42-19AD-4C6D-9CFC-EB160C21196C}" destId="{6030B326-EC25-430D-87F7-6E3CB0FF08AC}" srcOrd="0" destOrd="0" presId="urn:microsoft.com/office/officeart/2005/8/layout/default"/>
    <dgm:cxn modelId="{445029AA-B6C2-4F30-8C73-07C421621F07}" type="presParOf" srcId="{419ADD42-19AD-4C6D-9CFC-EB160C21196C}" destId="{30B5D2B9-9B18-46F6-A9B8-D3CF7318FC50}" srcOrd="1" destOrd="0" presId="urn:microsoft.com/office/officeart/2005/8/layout/default"/>
    <dgm:cxn modelId="{CB876EB0-CD0E-44FD-B922-2805C7904BFD}" type="presParOf" srcId="{419ADD42-19AD-4C6D-9CFC-EB160C21196C}" destId="{4969A067-5D98-402E-B3E4-77114E71DF57}" srcOrd="2" destOrd="0" presId="urn:microsoft.com/office/officeart/2005/8/layout/default"/>
    <dgm:cxn modelId="{59CBAF9C-EFAB-4088-BEBA-F606A81E634E}" type="presParOf" srcId="{419ADD42-19AD-4C6D-9CFC-EB160C21196C}" destId="{3563EBE4-E1B4-415E-A414-C5326D883FA2}" srcOrd="3" destOrd="0" presId="urn:microsoft.com/office/officeart/2005/8/layout/default"/>
    <dgm:cxn modelId="{04879ED5-024B-4AD1-870E-16983325E072}" type="presParOf" srcId="{419ADD42-19AD-4C6D-9CFC-EB160C21196C}" destId="{6D5B5BF8-17B2-47F3-8843-E961444B6732}" srcOrd="4" destOrd="0" presId="urn:microsoft.com/office/officeart/2005/8/layout/default"/>
    <dgm:cxn modelId="{7A21293A-E055-4D45-942E-1E07D3555862}" type="presParOf" srcId="{419ADD42-19AD-4C6D-9CFC-EB160C21196C}" destId="{BA3632AE-4752-43D3-89B6-49103A2B1578}" srcOrd="5" destOrd="0" presId="urn:microsoft.com/office/officeart/2005/8/layout/default"/>
    <dgm:cxn modelId="{32F055A1-DA62-42FF-B17E-F4F2702FD0CF}" type="presParOf" srcId="{419ADD42-19AD-4C6D-9CFC-EB160C21196C}" destId="{1077A91B-C847-4859-82A4-430D73673C0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09C526-3D70-4719-B4E8-533DB11680E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52CFB874-CA5A-45EA-B9CC-5F806C1A854F}">
      <dgm:prSet/>
      <dgm:spPr/>
      <dgm:t>
        <a:bodyPr/>
        <a:lstStyle/>
        <a:p>
          <a:r>
            <a:rPr lang="el-GR" b="0" i="0" baseline="0" dirty="0"/>
            <a:t>Συγκριτική ανάλυση των κριτηρίων φωτισμού στα διεθνή συστήματα πιστοποίησης</a:t>
          </a:r>
          <a:endParaRPr lang="el-GR" dirty="0"/>
        </a:p>
      </dgm:t>
    </dgm:pt>
    <dgm:pt modelId="{C822B373-6EF7-4DBA-AB9E-ED2C8DCAD003}" type="parTrans" cxnId="{34641883-E542-4C40-B592-79F84F5270A0}">
      <dgm:prSet/>
      <dgm:spPr/>
      <dgm:t>
        <a:bodyPr/>
        <a:lstStyle/>
        <a:p>
          <a:endParaRPr lang="el-GR"/>
        </a:p>
      </dgm:t>
    </dgm:pt>
    <dgm:pt modelId="{33E802A9-F05A-4007-942A-0A5108AF7B00}" type="sibTrans" cxnId="{34641883-E542-4C40-B592-79F84F5270A0}">
      <dgm:prSet/>
      <dgm:spPr/>
      <dgm:t>
        <a:bodyPr/>
        <a:lstStyle/>
        <a:p>
          <a:endParaRPr lang="el-GR"/>
        </a:p>
      </dgm:t>
    </dgm:pt>
    <dgm:pt modelId="{0E4B7FED-530A-40CB-8A0B-FF7F2043BAF9}">
      <dgm:prSet/>
      <dgm:spPr/>
      <dgm:t>
        <a:bodyPr/>
        <a:lstStyle/>
        <a:p>
          <a:r>
            <a:rPr lang="el-GR" b="0" i="0" baseline="0" dirty="0"/>
            <a:t>Χαρτογράφηση τεχνικών και ανθρωποκεντρικών δεικτών (</a:t>
          </a:r>
          <a:r>
            <a:rPr lang="el-GR" b="0" i="0" baseline="0" dirty="0" err="1"/>
            <a:t>sDA</a:t>
          </a:r>
          <a:r>
            <a:rPr lang="el-GR" b="0" i="0" baseline="0" dirty="0"/>
            <a:t>, ASE, UGR, CRI, EML, LPD, LENI)</a:t>
          </a:r>
          <a:endParaRPr lang="el-GR" dirty="0"/>
        </a:p>
      </dgm:t>
    </dgm:pt>
    <dgm:pt modelId="{5D99E219-EB52-4058-9F35-518A55D24338}" type="parTrans" cxnId="{BD060EA1-B2E5-4F1B-843E-9A7093704688}">
      <dgm:prSet/>
      <dgm:spPr/>
      <dgm:t>
        <a:bodyPr/>
        <a:lstStyle/>
        <a:p>
          <a:endParaRPr lang="el-GR"/>
        </a:p>
      </dgm:t>
    </dgm:pt>
    <dgm:pt modelId="{89BD6329-AD13-463A-951B-9A3A65F65679}" type="sibTrans" cxnId="{BD060EA1-B2E5-4F1B-843E-9A7093704688}">
      <dgm:prSet/>
      <dgm:spPr/>
      <dgm:t>
        <a:bodyPr/>
        <a:lstStyle/>
        <a:p>
          <a:endParaRPr lang="el-GR"/>
        </a:p>
      </dgm:t>
    </dgm:pt>
    <dgm:pt modelId="{03B995BD-84F0-46F6-9289-62CB5BEAE069}">
      <dgm:prSet/>
      <dgm:spPr/>
      <dgm:t>
        <a:bodyPr/>
        <a:lstStyle/>
        <a:p>
          <a:r>
            <a:rPr lang="el-GR" b="0" i="0" baseline="0"/>
            <a:t>Ανάδειξη συγκλίσεων και αποκλίσεων μεταξύ των προτύπων</a:t>
          </a:r>
          <a:endParaRPr lang="el-GR"/>
        </a:p>
      </dgm:t>
    </dgm:pt>
    <dgm:pt modelId="{AAE97ADA-417B-4C7B-9A7C-2B3E19C79437}" type="parTrans" cxnId="{12061157-C8C2-4F2F-B77A-7DA3E285E34E}">
      <dgm:prSet/>
      <dgm:spPr/>
      <dgm:t>
        <a:bodyPr/>
        <a:lstStyle/>
        <a:p>
          <a:endParaRPr lang="el-GR"/>
        </a:p>
      </dgm:t>
    </dgm:pt>
    <dgm:pt modelId="{EC1106C4-6825-4A33-B8A8-6A87EAECBD5B}" type="sibTrans" cxnId="{12061157-C8C2-4F2F-B77A-7DA3E285E34E}">
      <dgm:prSet/>
      <dgm:spPr/>
      <dgm:t>
        <a:bodyPr/>
        <a:lstStyle/>
        <a:p>
          <a:endParaRPr lang="el-GR"/>
        </a:p>
      </dgm:t>
    </dgm:pt>
    <dgm:pt modelId="{91025524-2FF9-405E-9AD3-A4F175F21F92}">
      <dgm:prSet/>
      <dgm:spPr/>
      <dgm:t>
        <a:bodyPr/>
        <a:lstStyle/>
        <a:p>
          <a:r>
            <a:rPr lang="el-GR" b="0" i="0" baseline="0"/>
            <a:t>Διαμόρφωση εφαρμοστικού πλαισίου για τον σχεδιασμό φωτισμού</a:t>
          </a:r>
          <a:endParaRPr lang="el-GR"/>
        </a:p>
      </dgm:t>
    </dgm:pt>
    <dgm:pt modelId="{A11596EE-0FC8-4325-9CB9-C2EA307D6264}" type="parTrans" cxnId="{2068AD41-EF30-4E1B-AC91-0EFEEAE8CA9E}">
      <dgm:prSet/>
      <dgm:spPr/>
      <dgm:t>
        <a:bodyPr/>
        <a:lstStyle/>
        <a:p>
          <a:endParaRPr lang="el-GR"/>
        </a:p>
      </dgm:t>
    </dgm:pt>
    <dgm:pt modelId="{09E11A6E-DE4F-43F1-9FAE-E2EEB364DCE8}" type="sibTrans" cxnId="{2068AD41-EF30-4E1B-AC91-0EFEEAE8CA9E}">
      <dgm:prSet/>
      <dgm:spPr/>
      <dgm:t>
        <a:bodyPr/>
        <a:lstStyle/>
        <a:p>
          <a:endParaRPr lang="el-GR"/>
        </a:p>
      </dgm:t>
    </dgm:pt>
    <dgm:pt modelId="{11251B92-2680-416C-BB3F-8DA2A152A867}" type="pres">
      <dgm:prSet presAssocID="{2609C526-3D70-4719-B4E8-533DB11680EA}" presName="Name0" presStyleCnt="0">
        <dgm:presLayoutVars>
          <dgm:dir/>
          <dgm:resizeHandles val="exact"/>
        </dgm:presLayoutVars>
      </dgm:prSet>
      <dgm:spPr/>
    </dgm:pt>
    <dgm:pt modelId="{F0A878D7-D34C-47C6-A928-72D596D3F508}" type="pres">
      <dgm:prSet presAssocID="{2609C526-3D70-4719-B4E8-533DB11680EA}" presName="arrow" presStyleLbl="bgShp" presStyleIdx="0" presStyleCnt="1"/>
      <dgm:spPr/>
    </dgm:pt>
    <dgm:pt modelId="{E4D0EE4D-8CCE-49A8-88C8-A2D73C050F69}" type="pres">
      <dgm:prSet presAssocID="{2609C526-3D70-4719-B4E8-533DB11680EA}" presName="points" presStyleCnt="0"/>
      <dgm:spPr/>
    </dgm:pt>
    <dgm:pt modelId="{32666FDE-EFF4-48F8-AE25-448CEC060C66}" type="pres">
      <dgm:prSet presAssocID="{52CFB874-CA5A-45EA-B9CC-5F806C1A854F}" presName="compositeA" presStyleCnt="0"/>
      <dgm:spPr/>
    </dgm:pt>
    <dgm:pt modelId="{8BA0CCB7-4D69-457E-AC0C-E7E34C0C17CE}" type="pres">
      <dgm:prSet presAssocID="{52CFB874-CA5A-45EA-B9CC-5F806C1A854F}" presName="textA" presStyleLbl="revTx" presStyleIdx="0" presStyleCnt="4">
        <dgm:presLayoutVars>
          <dgm:bulletEnabled val="1"/>
        </dgm:presLayoutVars>
      </dgm:prSet>
      <dgm:spPr/>
    </dgm:pt>
    <dgm:pt modelId="{F17C533C-6EBC-4EE2-B676-4EF532EFD489}" type="pres">
      <dgm:prSet presAssocID="{52CFB874-CA5A-45EA-B9CC-5F806C1A854F}" presName="circleA" presStyleLbl="node1" presStyleIdx="0" presStyleCnt="4"/>
      <dgm:spPr/>
    </dgm:pt>
    <dgm:pt modelId="{0EA0CCA4-8355-4ED2-9011-00F3613AADD1}" type="pres">
      <dgm:prSet presAssocID="{52CFB874-CA5A-45EA-B9CC-5F806C1A854F}" presName="spaceA" presStyleCnt="0"/>
      <dgm:spPr/>
    </dgm:pt>
    <dgm:pt modelId="{2B594EFF-870C-495D-AD42-B19B1A78472C}" type="pres">
      <dgm:prSet presAssocID="{33E802A9-F05A-4007-942A-0A5108AF7B00}" presName="space" presStyleCnt="0"/>
      <dgm:spPr/>
    </dgm:pt>
    <dgm:pt modelId="{BE3C9DF0-489E-4006-A68A-1E4970FDAAD9}" type="pres">
      <dgm:prSet presAssocID="{0E4B7FED-530A-40CB-8A0B-FF7F2043BAF9}" presName="compositeB" presStyleCnt="0"/>
      <dgm:spPr/>
    </dgm:pt>
    <dgm:pt modelId="{4685106C-6D4B-4AB3-83F4-DDA35B5DF6B8}" type="pres">
      <dgm:prSet presAssocID="{0E4B7FED-530A-40CB-8A0B-FF7F2043BAF9}" presName="textB" presStyleLbl="revTx" presStyleIdx="1" presStyleCnt="4">
        <dgm:presLayoutVars>
          <dgm:bulletEnabled val="1"/>
        </dgm:presLayoutVars>
      </dgm:prSet>
      <dgm:spPr/>
    </dgm:pt>
    <dgm:pt modelId="{02148371-40EE-4C5C-A1C9-C7A8E57115DA}" type="pres">
      <dgm:prSet presAssocID="{0E4B7FED-530A-40CB-8A0B-FF7F2043BAF9}" presName="circleB" presStyleLbl="node1" presStyleIdx="1" presStyleCnt="4"/>
      <dgm:spPr/>
    </dgm:pt>
    <dgm:pt modelId="{13A40A6A-7002-4CFE-A407-772B789CFDF7}" type="pres">
      <dgm:prSet presAssocID="{0E4B7FED-530A-40CB-8A0B-FF7F2043BAF9}" presName="spaceB" presStyleCnt="0"/>
      <dgm:spPr/>
    </dgm:pt>
    <dgm:pt modelId="{C922B6BB-2E6D-46FE-B3B3-C069ADD0F09E}" type="pres">
      <dgm:prSet presAssocID="{89BD6329-AD13-463A-951B-9A3A65F65679}" presName="space" presStyleCnt="0"/>
      <dgm:spPr/>
    </dgm:pt>
    <dgm:pt modelId="{D4ACFC56-6441-4750-B91A-6E7383E01B7C}" type="pres">
      <dgm:prSet presAssocID="{03B995BD-84F0-46F6-9289-62CB5BEAE069}" presName="compositeA" presStyleCnt="0"/>
      <dgm:spPr/>
    </dgm:pt>
    <dgm:pt modelId="{CD4D1FC5-9127-4554-BD89-C063AAAD2B5B}" type="pres">
      <dgm:prSet presAssocID="{03B995BD-84F0-46F6-9289-62CB5BEAE069}" presName="textA" presStyleLbl="revTx" presStyleIdx="2" presStyleCnt="4">
        <dgm:presLayoutVars>
          <dgm:bulletEnabled val="1"/>
        </dgm:presLayoutVars>
      </dgm:prSet>
      <dgm:spPr/>
    </dgm:pt>
    <dgm:pt modelId="{3E5C90EB-52FB-4E14-A4B2-D313E3705FF4}" type="pres">
      <dgm:prSet presAssocID="{03B995BD-84F0-46F6-9289-62CB5BEAE069}" presName="circleA" presStyleLbl="node1" presStyleIdx="2" presStyleCnt="4"/>
      <dgm:spPr/>
    </dgm:pt>
    <dgm:pt modelId="{AC54FCBA-677F-43BB-8929-2D3F08522CE2}" type="pres">
      <dgm:prSet presAssocID="{03B995BD-84F0-46F6-9289-62CB5BEAE069}" presName="spaceA" presStyleCnt="0"/>
      <dgm:spPr/>
    </dgm:pt>
    <dgm:pt modelId="{4278FFAB-33D1-419E-BCFF-033929032554}" type="pres">
      <dgm:prSet presAssocID="{EC1106C4-6825-4A33-B8A8-6A87EAECBD5B}" presName="space" presStyleCnt="0"/>
      <dgm:spPr/>
    </dgm:pt>
    <dgm:pt modelId="{7384AA88-5269-4FB0-B13F-65023046A1CD}" type="pres">
      <dgm:prSet presAssocID="{91025524-2FF9-405E-9AD3-A4F175F21F92}" presName="compositeB" presStyleCnt="0"/>
      <dgm:spPr/>
    </dgm:pt>
    <dgm:pt modelId="{7EA01ADB-D0EA-43BC-B059-FD7B48A4542B}" type="pres">
      <dgm:prSet presAssocID="{91025524-2FF9-405E-9AD3-A4F175F21F92}" presName="textB" presStyleLbl="revTx" presStyleIdx="3" presStyleCnt="4">
        <dgm:presLayoutVars>
          <dgm:bulletEnabled val="1"/>
        </dgm:presLayoutVars>
      </dgm:prSet>
      <dgm:spPr/>
    </dgm:pt>
    <dgm:pt modelId="{C7EF8FE7-5CD4-4B00-97AA-550C22CB9F6C}" type="pres">
      <dgm:prSet presAssocID="{91025524-2FF9-405E-9AD3-A4F175F21F92}" presName="circleB" presStyleLbl="node1" presStyleIdx="3" presStyleCnt="4"/>
      <dgm:spPr/>
    </dgm:pt>
    <dgm:pt modelId="{E1B59555-BB91-4C5E-ADAC-9A336A167B6C}" type="pres">
      <dgm:prSet presAssocID="{91025524-2FF9-405E-9AD3-A4F175F21F92}" presName="spaceB" presStyleCnt="0"/>
      <dgm:spPr/>
    </dgm:pt>
  </dgm:ptLst>
  <dgm:cxnLst>
    <dgm:cxn modelId="{2D882C14-2105-4E53-9FBA-B043F6AD2A5E}" type="presOf" srcId="{52CFB874-CA5A-45EA-B9CC-5F806C1A854F}" destId="{8BA0CCB7-4D69-457E-AC0C-E7E34C0C17CE}" srcOrd="0" destOrd="0" presId="urn:microsoft.com/office/officeart/2005/8/layout/hProcess11"/>
    <dgm:cxn modelId="{D4857531-EA71-43BA-BDD4-0F6C2AF65B3E}" type="presOf" srcId="{0E4B7FED-530A-40CB-8A0B-FF7F2043BAF9}" destId="{4685106C-6D4B-4AB3-83F4-DDA35B5DF6B8}" srcOrd="0" destOrd="0" presId="urn:microsoft.com/office/officeart/2005/8/layout/hProcess11"/>
    <dgm:cxn modelId="{2068AD41-EF30-4E1B-AC91-0EFEEAE8CA9E}" srcId="{2609C526-3D70-4719-B4E8-533DB11680EA}" destId="{91025524-2FF9-405E-9AD3-A4F175F21F92}" srcOrd="3" destOrd="0" parTransId="{A11596EE-0FC8-4325-9CB9-C2EA307D6264}" sibTransId="{09E11A6E-DE4F-43F1-9FAE-E2EEB364DCE8}"/>
    <dgm:cxn modelId="{D1C6706E-669E-4191-A0A4-77560DD6BB49}" type="presOf" srcId="{03B995BD-84F0-46F6-9289-62CB5BEAE069}" destId="{CD4D1FC5-9127-4554-BD89-C063AAAD2B5B}" srcOrd="0" destOrd="0" presId="urn:microsoft.com/office/officeart/2005/8/layout/hProcess11"/>
    <dgm:cxn modelId="{12061157-C8C2-4F2F-B77A-7DA3E285E34E}" srcId="{2609C526-3D70-4719-B4E8-533DB11680EA}" destId="{03B995BD-84F0-46F6-9289-62CB5BEAE069}" srcOrd="2" destOrd="0" parTransId="{AAE97ADA-417B-4C7B-9A7C-2B3E19C79437}" sibTransId="{EC1106C4-6825-4A33-B8A8-6A87EAECBD5B}"/>
    <dgm:cxn modelId="{34641883-E542-4C40-B592-79F84F5270A0}" srcId="{2609C526-3D70-4719-B4E8-533DB11680EA}" destId="{52CFB874-CA5A-45EA-B9CC-5F806C1A854F}" srcOrd="0" destOrd="0" parTransId="{C822B373-6EF7-4DBA-AB9E-ED2C8DCAD003}" sibTransId="{33E802A9-F05A-4007-942A-0A5108AF7B00}"/>
    <dgm:cxn modelId="{C1478F8F-54C1-4A9B-99CE-B79A12FED489}" type="presOf" srcId="{2609C526-3D70-4719-B4E8-533DB11680EA}" destId="{11251B92-2680-416C-BB3F-8DA2A152A867}" srcOrd="0" destOrd="0" presId="urn:microsoft.com/office/officeart/2005/8/layout/hProcess11"/>
    <dgm:cxn modelId="{BD060EA1-B2E5-4F1B-843E-9A7093704688}" srcId="{2609C526-3D70-4719-B4E8-533DB11680EA}" destId="{0E4B7FED-530A-40CB-8A0B-FF7F2043BAF9}" srcOrd="1" destOrd="0" parTransId="{5D99E219-EB52-4058-9F35-518A55D24338}" sibTransId="{89BD6329-AD13-463A-951B-9A3A65F65679}"/>
    <dgm:cxn modelId="{802874BF-7886-45D8-8D9A-924D785EBB50}" type="presOf" srcId="{91025524-2FF9-405E-9AD3-A4F175F21F92}" destId="{7EA01ADB-D0EA-43BC-B059-FD7B48A4542B}" srcOrd="0" destOrd="0" presId="urn:microsoft.com/office/officeart/2005/8/layout/hProcess11"/>
    <dgm:cxn modelId="{015C03CF-F223-49F0-970E-2D0F85391F51}" type="presParOf" srcId="{11251B92-2680-416C-BB3F-8DA2A152A867}" destId="{F0A878D7-D34C-47C6-A928-72D596D3F508}" srcOrd="0" destOrd="0" presId="urn:microsoft.com/office/officeart/2005/8/layout/hProcess11"/>
    <dgm:cxn modelId="{09FF943A-2FFA-400C-9E32-24A1EF53F9C4}" type="presParOf" srcId="{11251B92-2680-416C-BB3F-8DA2A152A867}" destId="{E4D0EE4D-8CCE-49A8-88C8-A2D73C050F69}" srcOrd="1" destOrd="0" presId="urn:microsoft.com/office/officeart/2005/8/layout/hProcess11"/>
    <dgm:cxn modelId="{EC3730C4-4BF4-4821-A7E9-D69F8479954D}" type="presParOf" srcId="{E4D0EE4D-8CCE-49A8-88C8-A2D73C050F69}" destId="{32666FDE-EFF4-48F8-AE25-448CEC060C66}" srcOrd="0" destOrd="0" presId="urn:microsoft.com/office/officeart/2005/8/layout/hProcess11"/>
    <dgm:cxn modelId="{CAC32747-D00B-499B-A762-A6174F62C89A}" type="presParOf" srcId="{32666FDE-EFF4-48F8-AE25-448CEC060C66}" destId="{8BA0CCB7-4D69-457E-AC0C-E7E34C0C17CE}" srcOrd="0" destOrd="0" presId="urn:microsoft.com/office/officeart/2005/8/layout/hProcess11"/>
    <dgm:cxn modelId="{1CE5388A-5CCB-498E-88EE-943C703DEE85}" type="presParOf" srcId="{32666FDE-EFF4-48F8-AE25-448CEC060C66}" destId="{F17C533C-6EBC-4EE2-B676-4EF532EFD489}" srcOrd="1" destOrd="0" presId="urn:microsoft.com/office/officeart/2005/8/layout/hProcess11"/>
    <dgm:cxn modelId="{93FF9652-2881-4D23-8D2B-6C93712637A9}" type="presParOf" srcId="{32666FDE-EFF4-48F8-AE25-448CEC060C66}" destId="{0EA0CCA4-8355-4ED2-9011-00F3613AADD1}" srcOrd="2" destOrd="0" presId="urn:microsoft.com/office/officeart/2005/8/layout/hProcess11"/>
    <dgm:cxn modelId="{8DED3DC1-5D23-4C51-B1C5-20B8269D8962}" type="presParOf" srcId="{E4D0EE4D-8CCE-49A8-88C8-A2D73C050F69}" destId="{2B594EFF-870C-495D-AD42-B19B1A78472C}" srcOrd="1" destOrd="0" presId="urn:microsoft.com/office/officeart/2005/8/layout/hProcess11"/>
    <dgm:cxn modelId="{930A871F-2025-422C-AFFB-D84B538B4BA4}" type="presParOf" srcId="{E4D0EE4D-8CCE-49A8-88C8-A2D73C050F69}" destId="{BE3C9DF0-489E-4006-A68A-1E4970FDAAD9}" srcOrd="2" destOrd="0" presId="urn:microsoft.com/office/officeart/2005/8/layout/hProcess11"/>
    <dgm:cxn modelId="{3C682968-6912-4A8C-A9AA-5C6D2F164554}" type="presParOf" srcId="{BE3C9DF0-489E-4006-A68A-1E4970FDAAD9}" destId="{4685106C-6D4B-4AB3-83F4-DDA35B5DF6B8}" srcOrd="0" destOrd="0" presId="urn:microsoft.com/office/officeart/2005/8/layout/hProcess11"/>
    <dgm:cxn modelId="{F1D533E0-6F05-484D-821F-4D8E3B381D71}" type="presParOf" srcId="{BE3C9DF0-489E-4006-A68A-1E4970FDAAD9}" destId="{02148371-40EE-4C5C-A1C9-C7A8E57115DA}" srcOrd="1" destOrd="0" presId="urn:microsoft.com/office/officeart/2005/8/layout/hProcess11"/>
    <dgm:cxn modelId="{AD680F85-D147-4290-AE23-B87E5E8A0F16}" type="presParOf" srcId="{BE3C9DF0-489E-4006-A68A-1E4970FDAAD9}" destId="{13A40A6A-7002-4CFE-A407-772B789CFDF7}" srcOrd="2" destOrd="0" presId="urn:microsoft.com/office/officeart/2005/8/layout/hProcess11"/>
    <dgm:cxn modelId="{14D419AD-E480-43D5-AC3C-720EB28F7530}" type="presParOf" srcId="{E4D0EE4D-8CCE-49A8-88C8-A2D73C050F69}" destId="{C922B6BB-2E6D-46FE-B3B3-C069ADD0F09E}" srcOrd="3" destOrd="0" presId="urn:microsoft.com/office/officeart/2005/8/layout/hProcess11"/>
    <dgm:cxn modelId="{2289E2B5-D861-4067-BD8A-DE4AEDBD707B}" type="presParOf" srcId="{E4D0EE4D-8CCE-49A8-88C8-A2D73C050F69}" destId="{D4ACFC56-6441-4750-B91A-6E7383E01B7C}" srcOrd="4" destOrd="0" presId="urn:microsoft.com/office/officeart/2005/8/layout/hProcess11"/>
    <dgm:cxn modelId="{98FD547C-987C-419E-A28E-F0F803D8C366}" type="presParOf" srcId="{D4ACFC56-6441-4750-B91A-6E7383E01B7C}" destId="{CD4D1FC5-9127-4554-BD89-C063AAAD2B5B}" srcOrd="0" destOrd="0" presId="urn:microsoft.com/office/officeart/2005/8/layout/hProcess11"/>
    <dgm:cxn modelId="{A1845F22-D708-4807-AB0D-4221FD4D0F0B}" type="presParOf" srcId="{D4ACFC56-6441-4750-B91A-6E7383E01B7C}" destId="{3E5C90EB-52FB-4E14-A4B2-D313E3705FF4}" srcOrd="1" destOrd="0" presId="urn:microsoft.com/office/officeart/2005/8/layout/hProcess11"/>
    <dgm:cxn modelId="{39DCFA3D-77CC-4B03-A268-478805705506}" type="presParOf" srcId="{D4ACFC56-6441-4750-B91A-6E7383E01B7C}" destId="{AC54FCBA-677F-43BB-8929-2D3F08522CE2}" srcOrd="2" destOrd="0" presId="urn:microsoft.com/office/officeart/2005/8/layout/hProcess11"/>
    <dgm:cxn modelId="{11FAA963-5D5A-44A6-8D74-86709692E31A}" type="presParOf" srcId="{E4D0EE4D-8CCE-49A8-88C8-A2D73C050F69}" destId="{4278FFAB-33D1-419E-BCFF-033929032554}" srcOrd="5" destOrd="0" presId="urn:microsoft.com/office/officeart/2005/8/layout/hProcess11"/>
    <dgm:cxn modelId="{72749126-8F3B-4EAA-8117-C49BA8DB0A04}" type="presParOf" srcId="{E4D0EE4D-8CCE-49A8-88C8-A2D73C050F69}" destId="{7384AA88-5269-4FB0-B13F-65023046A1CD}" srcOrd="6" destOrd="0" presId="urn:microsoft.com/office/officeart/2005/8/layout/hProcess11"/>
    <dgm:cxn modelId="{857B84B7-1050-4DCB-A2A1-B0F77C2ECEAF}" type="presParOf" srcId="{7384AA88-5269-4FB0-B13F-65023046A1CD}" destId="{7EA01ADB-D0EA-43BC-B059-FD7B48A4542B}" srcOrd="0" destOrd="0" presId="urn:microsoft.com/office/officeart/2005/8/layout/hProcess11"/>
    <dgm:cxn modelId="{82FBD17A-9F24-417D-ADF6-620609DEFD0B}" type="presParOf" srcId="{7384AA88-5269-4FB0-B13F-65023046A1CD}" destId="{C7EF8FE7-5CD4-4B00-97AA-550C22CB9F6C}" srcOrd="1" destOrd="0" presId="urn:microsoft.com/office/officeart/2005/8/layout/hProcess11"/>
    <dgm:cxn modelId="{F906552F-6609-4770-A50F-090287210146}" type="presParOf" srcId="{7384AA88-5269-4FB0-B13F-65023046A1CD}" destId="{E1B59555-BB91-4C5E-ADAC-9A336A167B6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E50116-7DEE-4AB8-BF9E-97283D26A5A1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l-GR"/>
        </a:p>
      </dgm:t>
    </dgm:pt>
    <dgm:pt modelId="{3A7D5532-D9E5-4EBE-BB6B-9034BC1153AA}">
      <dgm:prSet/>
      <dgm:spPr/>
      <dgm:t>
        <a:bodyPr/>
        <a:lstStyle/>
        <a:p>
          <a:r>
            <a:rPr lang="el-GR"/>
            <a:t>Συστηματική Βιβλιογραφική Ανασκόπηση</a:t>
          </a:r>
        </a:p>
      </dgm:t>
    </dgm:pt>
    <dgm:pt modelId="{70B0ACE0-BAF8-4E50-BA15-E850C717DA79}" type="parTrans" cxnId="{C46BD872-FE14-4A29-A9BF-2078FCD71BE4}">
      <dgm:prSet/>
      <dgm:spPr/>
      <dgm:t>
        <a:bodyPr/>
        <a:lstStyle/>
        <a:p>
          <a:endParaRPr lang="el-GR"/>
        </a:p>
      </dgm:t>
    </dgm:pt>
    <dgm:pt modelId="{1D9D3280-7B72-4F36-AC0D-482CFAAC6270}" type="sibTrans" cxnId="{C46BD872-FE14-4A29-A9BF-2078FCD71BE4}">
      <dgm:prSet/>
      <dgm:spPr/>
      <dgm:t>
        <a:bodyPr/>
        <a:lstStyle/>
        <a:p>
          <a:endParaRPr lang="el-GR"/>
        </a:p>
      </dgm:t>
    </dgm:pt>
    <dgm:pt modelId="{9F20AE22-87B4-427B-9AD6-FF07738208B9}">
      <dgm:prSet/>
      <dgm:spPr/>
      <dgm:t>
        <a:bodyPr/>
        <a:lstStyle/>
        <a:p>
          <a:r>
            <a:rPr lang="el-GR"/>
            <a:t>Ανάλυση Κριτηρίων Πιστοποίησης</a:t>
          </a:r>
        </a:p>
      </dgm:t>
    </dgm:pt>
    <dgm:pt modelId="{DFA5A38B-B57F-43B5-A84F-9731B5E35848}" type="parTrans" cxnId="{72638BB6-EE31-4843-8C57-569B43BAA53A}">
      <dgm:prSet/>
      <dgm:spPr/>
      <dgm:t>
        <a:bodyPr/>
        <a:lstStyle/>
        <a:p>
          <a:endParaRPr lang="el-GR"/>
        </a:p>
      </dgm:t>
    </dgm:pt>
    <dgm:pt modelId="{AC8FAEF7-45AC-448F-B510-AEEBFFA0D928}" type="sibTrans" cxnId="{72638BB6-EE31-4843-8C57-569B43BAA53A}">
      <dgm:prSet/>
      <dgm:spPr/>
      <dgm:t>
        <a:bodyPr/>
        <a:lstStyle/>
        <a:p>
          <a:endParaRPr lang="el-GR"/>
        </a:p>
      </dgm:t>
    </dgm:pt>
    <dgm:pt modelId="{2B396549-B832-4234-AC0D-FFC8C7D1BF36}">
      <dgm:prSet/>
      <dgm:spPr/>
      <dgm:t>
        <a:bodyPr/>
        <a:lstStyle/>
        <a:p>
          <a:r>
            <a:rPr lang="el-GR"/>
            <a:t>Συγκριτική Χαρτογράφηση Δεικτών Φωτισμού</a:t>
          </a:r>
        </a:p>
      </dgm:t>
    </dgm:pt>
    <dgm:pt modelId="{FCD2D6B0-317E-47B6-852D-FB49E94EE5CA}" type="parTrans" cxnId="{9B926E1D-2C20-4DD7-8B90-29763BB61FE5}">
      <dgm:prSet/>
      <dgm:spPr/>
      <dgm:t>
        <a:bodyPr/>
        <a:lstStyle/>
        <a:p>
          <a:endParaRPr lang="el-GR"/>
        </a:p>
      </dgm:t>
    </dgm:pt>
    <dgm:pt modelId="{09F6CF34-D4C1-4FC4-8D4C-46015FECC034}" type="sibTrans" cxnId="{9B926E1D-2C20-4DD7-8B90-29763BB61FE5}">
      <dgm:prSet/>
      <dgm:spPr/>
      <dgm:t>
        <a:bodyPr/>
        <a:lstStyle/>
        <a:p>
          <a:endParaRPr lang="el-GR"/>
        </a:p>
      </dgm:t>
    </dgm:pt>
    <dgm:pt modelId="{F629491C-A271-4452-9BC1-B89373BDB7B0}">
      <dgm:prSet/>
      <dgm:spPr/>
      <dgm:t>
        <a:bodyPr/>
        <a:lstStyle/>
        <a:p>
          <a:r>
            <a:rPr lang="el-GR"/>
            <a:t>Μελέτες Περίπτωσης (</a:t>
          </a:r>
          <a:r>
            <a:rPr lang="en-US"/>
            <a:t>Case Studies)</a:t>
          </a:r>
          <a:endParaRPr lang="el-GR"/>
        </a:p>
      </dgm:t>
    </dgm:pt>
    <dgm:pt modelId="{0F270627-3EDF-47DB-86A9-9DA20B362EAF}" type="parTrans" cxnId="{FFC2DB35-1EDF-4F88-9630-894DB5950BEB}">
      <dgm:prSet/>
      <dgm:spPr/>
      <dgm:t>
        <a:bodyPr/>
        <a:lstStyle/>
        <a:p>
          <a:endParaRPr lang="el-GR"/>
        </a:p>
      </dgm:t>
    </dgm:pt>
    <dgm:pt modelId="{6C0FFE9D-8F69-4B23-8D61-1C5786C6E1B1}" type="sibTrans" cxnId="{FFC2DB35-1EDF-4F88-9630-894DB5950BEB}">
      <dgm:prSet/>
      <dgm:spPr/>
      <dgm:t>
        <a:bodyPr/>
        <a:lstStyle/>
        <a:p>
          <a:endParaRPr lang="el-GR"/>
        </a:p>
      </dgm:t>
    </dgm:pt>
    <dgm:pt modelId="{237C4730-650B-402F-A6E1-FEB112D96BF0}">
      <dgm:prSet/>
      <dgm:spPr/>
      <dgm:t>
        <a:bodyPr/>
        <a:lstStyle/>
        <a:p>
          <a:r>
            <a:rPr lang="el-GR"/>
            <a:t>Σύνθεση &amp; Διαμόρφωση Εφαρμοστικού Πλαισίου</a:t>
          </a:r>
        </a:p>
      </dgm:t>
    </dgm:pt>
    <dgm:pt modelId="{BD0A8F1A-8838-4212-8ACC-1D86AB9F35FF}" type="parTrans" cxnId="{6AFFA4C4-30E4-4664-8374-7BC8EDD6E099}">
      <dgm:prSet/>
      <dgm:spPr/>
      <dgm:t>
        <a:bodyPr/>
        <a:lstStyle/>
        <a:p>
          <a:endParaRPr lang="el-GR"/>
        </a:p>
      </dgm:t>
    </dgm:pt>
    <dgm:pt modelId="{9B550288-2563-4B27-B0DD-81BDC54CDC86}" type="sibTrans" cxnId="{6AFFA4C4-30E4-4664-8374-7BC8EDD6E099}">
      <dgm:prSet/>
      <dgm:spPr/>
      <dgm:t>
        <a:bodyPr/>
        <a:lstStyle/>
        <a:p>
          <a:endParaRPr lang="el-GR"/>
        </a:p>
      </dgm:t>
    </dgm:pt>
    <dgm:pt modelId="{4C4485B6-AFE8-4796-8A4D-21325CACAC87}" type="pres">
      <dgm:prSet presAssocID="{72E50116-7DEE-4AB8-BF9E-97283D26A5A1}" presName="Name0" presStyleCnt="0">
        <dgm:presLayoutVars>
          <dgm:dir/>
          <dgm:animLvl val="lvl"/>
          <dgm:resizeHandles val="exact"/>
        </dgm:presLayoutVars>
      </dgm:prSet>
      <dgm:spPr/>
    </dgm:pt>
    <dgm:pt modelId="{1D4F0050-8C8D-4B79-AA6E-18273735808A}" type="pres">
      <dgm:prSet presAssocID="{237C4730-650B-402F-A6E1-FEB112D96BF0}" presName="boxAndChildren" presStyleCnt="0"/>
      <dgm:spPr/>
    </dgm:pt>
    <dgm:pt modelId="{34193571-2A96-40D3-AFDB-5CFF961B380E}" type="pres">
      <dgm:prSet presAssocID="{237C4730-650B-402F-A6E1-FEB112D96BF0}" presName="parentTextBox" presStyleLbl="node1" presStyleIdx="0" presStyleCnt="5"/>
      <dgm:spPr/>
    </dgm:pt>
    <dgm:pt modelId="{1A89B616-C07B-4937-A7EA-C932A7151E48}" type="pres">
      <dgm:prSet presAssocID="{6C0FFE9D-8F69-4B23-8D61-1C5786C6E1B1}" presName="sp" presStyleCnt="0"/>
      <dgm:spPr/>
    </dgm:pt>
    <dgm:pt modelId="{E40F1381-B055-48F6-8170-906E147372D1}" type="pres">
      <dgm:prSet presAssocID="{F629491C-A271-4452-9BC1-B89373BDB7B0}" presName="arrowAndChildren" presStyleCnt="0"/>
      <dgm:spPr/>
    </dgm:pt>
    <dgm:pt modelId="{C201B1F3-E68C-4F85-BD7A-072114480797}" type="pres">
      <dgm:prSet presAssocID="{F629491C-A271-4452-9BC1-B89373BDB7B0}" presName="parentTextArrow" presStyleLbl="node1" presStyleIdx="1" presStyleCnt="5"/>
      <dgm:spPr/>
    </dgm:pt>
    <dgm:pt modelId="{C14D9FAC-5DD5-4C13-ACD7-4988B499BD63}" type="pres">
      <dgm:prSet presAssocID="{09F6CF34-D4C1-4FC4-8D4C-46015FECC034}" presName="sp" presStyleCnt="0"/>
      <dgm:spPr/>
    </dgm:pt>
    <dgm:pt modelId="{70D381E9-9E34-4953-A487-2D50DFA0484F}" type="pres">
      <dgm:prSet presAssocID="{2B396549-B832-4234-AC0D-FFC8C7D1BF36}" presName="arrowAndChildren" presStyleCnt="0"/>
      <dgm:spPr/>
    </dgm:pt>
    <dgm:pt modelId="{B2C6464F-15D1-4EAB-BD14-19AA611971A2}" type="pres">
      <dgm:prSet presAssocID="{2B396549-B832-4234-AC0D-FFC8C7D1BF36}" presName="parentTextArrow" presStyleLbl="node1" presStyleIdx="2" presStyleCnt="5"/>
      <dgm:spPr/>
    </dgm:pt>
    <dgm:pt modelId="{0120EBE2-FF7C-402A-8BFE-5868BD7BD1FD}" type="pres">
      <dgm:prSet presAssocID="{AC8FAEF7-45AC-448F-B510-AEEBFFA0D928}" presName="sp" presStyleCnt="0"/>
      <dgm:spPr/>
    </dgm:pt>
    <dgm:pt modelId="{5EC43BAF-C83A-45B1-ABBC-BC938150F6D1}" type="pres">
      <dgm:prSet presAssocID="{9F20AE22-87B4-427B-9AD6-FF07738208B9}" presName="arrowAndChildren" presStyleCnt="0"/>
      <dgm:spPr/>
    </dgm:pt>
    <dgm:pt modelId="{92AD75E0-B6BC-413B-8A89-E6C3F3C25233}" type="pres">
      <dgm:prSet presAssocID="{9F20AE22-87B4-427B-9AD6-FF07738208B9}" presName="parentTextArrow" presStyleLbl="node1" presStyleIdx="3" presStyleCnt="5"/>
      <dgm:spPr/>
    </dgm:pt>
    <dgm:pt modelId="{5EEF1297-5169-4E7F-87FF-410E599E0562}" type="pres">
      <dgm:prSet presAssocID="{1D9D3280-7B72-4F36-AC0D-482CFAAC6270}" presName="sp" presStyleCnt="0"/>
      <dgm:spPr/>
    </dgm:pt>
    <dgm:pt modelId="{3A80E641-C2F7-4C56-9291-2F8EA3CEDDA9}" type="pres">
      <dgm:prSet presAssocID="{3A7D5532-D9E5-4EBE-BB6B-9034BC1153AA}" presName="arrowAndChildren" presStyleCnt="0"/>
      <dgm:spPr/>
    </dgm:pt>
    <dgm:pt modelId="{AF582D53-850A-46EF-8CEC-372D5A13C04B}" type="pres">
      <dgm:prSet presAssocID="{3A7D5532-D9E5-4EBE-BB6B-9034BC1153AA}" presName="parentTextArrow" presStyleLbl="node1" presStyleIdx="4" presStyleCnt="5"/>
      <dgm:spPr/>
    </dgm:pt>
  </dgm:ptLst>
  <dgm:cxnLst>
    <dgm:cxn modelId="{169F9F13-2F42-4A60-BC50-5D386FCE9521}" type="presOf" srcId="{9F20AE22-87B4-427B-9AD6-FF07738208B9}" destId="{92AD75E0-B6BC-413B-8A89-E6C3F3C25233}" srcOrd="0" destOrd="0" presId="urn:microsoft.com/office/officeart/2005/8/layout/process4"/>
    <dgm:cxn modelId="{BD3E681A-D209-41FA-B759-42B988460E29}" type="presOf" srcId="{3A7D5532-D9E5-4EBE-BB6B-9034BC1153AA}" destId="{AF582D53-850A-46EF-8CEC-372D5A13C04B}" srcOrd="0" destOrd="0" presId="urn:microsoft.com/office/officeart/2005/8/layout/process4"/>
    <dgm:cxn modelId="{9B926E1D-2C20-4DD7-8B90-29763BB61FE5}" srcId="{72E50116-7DEE-4AB8-BF9E-97283D26A5A1}" destId="{2B396549-B832-4234-AC0D-FFC8C7D1BF36}" srcOrd="2" destOrd="0" parTransId="{FCD2D6B0-317E-47B6-852D-FB49E94EE5CA}" sibTransId="{09F6CF34-D4C1-4FC4-8D4C-46015FECC034}"/>
    <dgm:cxn modelId="{FFC2DB35-1EDF-4F88-9630-894DB5950BEB}" srcId="{72E50116-7DEE-4AB8-BF9E-97283D26A5A1}" destId="{F629491C-A271-4452-9BC1-B89373BDB7B0}" srcOrd="3" destOrd="0" parTransId="{0F270627-3EDF-47DB-86A9-9DA20B362EAF}" sibTransId="{6C0FFE9D-8F69-4B23-8D61-1C5786C6E1B1}"/>
    <dgm:cxn modelId="{C46BD872-FE14-4A29-A9BF-2078FCD71BE4}" srcId="{72E50116-7DEE-4AB8-BF9E-97283D26A5A1}" destId="{3A7D5532-D9E5-4EBE-BB6B-9034BC1153AA}" srcOrd="0" destOrd="0" parTransId="{70B0ACE0-BAF8-4E50-BA15-E850C717DA79}" sibTransId="{1D9D3280-7B72-4F36-AC0D-482CFAAC6270}"/>
    <dgm:cxn modelId="{BF694888-7DF4-4F14-88CF-454F2D8CDB7E}" type="presOf" srcId="{237C4730-650B-402F-A6E1-FEB112D96BF0}" destId="{34193571-2A96-40D3-AFDB-5CFF961B380E}" srcOrd="0" destOrd="0" presId="urn:microsoft.com/office/officeart/2005/8/layout/process4"/>
    <dgm:cxn modelId="{72638BB6-EE31-4843-8C57-569B43BAA53A}" srcId="{72E50116-7DEE-4AB8-BF9E-97283D26A5A1}" destId="{9F20AE22-87B4-427B-9AD6-FF07738208B9}" srcOrd="1" destOrd="0" parTransId="{DFA5A38B-B57F-43B5-A84F-9731B5E35848}" sibTransId="{AC8FAEF7-45AC-448F-B510-AEEBFFA0D928}"/>
    <dgm:cxn modelId="{6AFFA4C4-30E4-4664-8374-7BC8EDD6E099}" srcId="{72E50116-7DEE-4AB8-BF9E-97283D26A5A1}" destId="{237C4730-650B-402F-A6E1-FEB112D96BF0}" srcOrd="4" destOrd="0" parTransId="{BD0A8F1A-8838-4212-8ACC-1D86AB9F35FF}" sibTransId="{9B550288-2563-4B27-B0DD-81BDC54CDC86}"/>
    <dgm:cxn modelId="{5C1CD2CE-4552-4B69-BBB0-3707C6F76047}" type="presOf" srcId="{F629491C-A271-4452-9BC1-B89373BDB7B0}" destId="{C201B1F3-E68C-4F85-BD7A-072114480797}" srcOrd="0" destOrd="0" presId="urn:microsoft.com/office/officeart/2005/8/layout/process4"/>
    <dgm:cxn modelId="{ED3490D7-30C2-41CC-9533-4D320F853C98}" type="presOf" srcId="{2B396549-B832-4234-AC0D-FFC8C7D1BF36}" destId="{B2C6464F-15D1-4EAB-BD14-19AA611971A2}" srcOrd="0" destOrd="0" presId="urn:microsoft.com/office/officeart/2005/8/layout/process4"/>
    <dgm:cxn modelId="{0681CEEC-7672-49E4-83E3-9341633B8A84}" type="presOf" srcId="{72E50116-7DEE-4AB8-BF9E-97283D26A5A1}" destId="{4C4485B6-AFE8-4796-8A4D-21325CACAC87}" srcOrd="0" destOrd="0" presId="urn:microsoft.com/office/officeart/2005/8/layout/process4"/>
    <dgm:cxn modelId="{47A2163F-7D60-45B5-BF65-8AF9E6B2B25B}" type="presParOf" srcId="{4C4485B6-AFE8-4796-8A4D-21325CACAC87}" destId="{1D4F0050-8C8D-4B79-AA6E-18273735808A}" srcOrd="0" destOrd="0" presId="urn:microsoft.com/office/officeart/2005/8/layout/process4"/>
    <dgm:cxn modelId="{B31C441C-BA80-437C-96F3-C79DA0ECCC23}" type="presParOf" srcId="{1D4F0050-8C8D-4B79-AA6E-18273735808A}" destId="{34193571-2A96-40D3-AFDB-5CFF961B380E}" srcOrd="0" destOrd="0" presId="urn:microsoft.com/office/officeart/2005/8/layout/process4"/>
    <dgm:cxn modelId="{AA2E84C5-F2E0-4B93-9B87-DBC2D4B09494}" type="presParOf" srcId="{4C4485B6-AFE8-4796-8A4D-21325CACAC87}" destId="{1A89B616-C07B-4937-A7EA-C932A7151E48}" srcOrd="1" destOrd="0" presId="urn:microsoft.com/office/officeart/2005/8/layout/process4"/>
    <dgm:cxn modelId="{F6B75AFF-858E-42AF-AADB-F20FB83C05AE}" type="presParOf" srcId="{4C4485B6-AFE8-4796-8A4D-21325CACAC87}" destId="{E40F1381-B055-48F6-8170-906E147372D1}" srcOrd="2" destOrd="0" presId="urn:microsoft.com/office/officeart/2005/8/layout/process4"/>
    <dgm:cxn modelId="{0E624AAF-310A-4BB6-8AC5-EC8E39DF36EC}" type="presParOf" srcId="{E40F1381-B055-48F6-8170-906E147372D1}" destId="{C201B1F3-E68C-4F85-BD7A-072114480797}" srcOrd="0" destOrd="0" presId="urn:microsoft.com/office/officeart/2005/8/layout/process4"/>
    <dgm:cxn modelId="{2597CDCE-117D-4A5B-9F87-C498180C9367}" type="presParOf" srcId="{4C4485B6-AFE8-4796-8A4D-21325CACAC87}" destId="{C14D9FAC-5DD5-4C13-ACD7-4988B499BD63}" srcOrd="3" destOrd="0" presId="urn:microsoft.com/office/officeart/2005/8/layout/process4"/>
    <dgm:cxn modelId="{2ADF3ADA-702C-427C-8D27-1B6C92A8E534}" type="presParOf" srcId="{4C4485B6-AFE8-4796-8A4D-21325CACAC87}" destId="{70D381E9-9E34-4953-A487-2D50DFA0484F}" srcOrd="4" destOrd="0" presId="urn:microsoft.com/office/officeart/2005/8/layout/process4"/>
    <dgm:cxn modelId="{E64AA0C4-F151-4F51-BBE3-855E934B91F7}" type="presParOf" srcId="{70D381E9-9E34-4953-A487-2D50DFA0484F}" destId="{B2C6464F-15D1-4EAB-BD14-19AA611971A2}" srcOrd="0" destOrd="0" presId="urn:microsoft.com/office/officeart/2005/8/layout/process4"/>
    <dgm:cxn modelId="{A7B3A914-0575-4857-980F-CF83BB00AC41}" type="presParOf" srcId="{4C4485B6-AFE8-4796-8A4D-21325CACAC87}" destId="{0120EBE2-FF7C-402A-8BFE-5868BD7BD1FD}" srcOrd="5" destOrd="0" presId="urn:microsoft.com/office/officeart/2005/8/layout/process4"/>
    <dgm:cxn modelId="{ACAD474A-D9BB-4271-94ED-63284151CDD6}" type="presParOf" srcId="{4C4485B6-AFE8-4796-8A4D-21325CACAC87}" destId="{5EC43BAF-C83A-45B1-ABBC-BC938150F6D1}" srcOrd="6" destOrd="0" presId="urn:microsoft.com/office/officeart/2005/8/layout/process4"/>
    <dgm:cxn modelId="{FACE6787-6B0E-4EA9-B845-AD625B6E2DB3}" type="presParOf" srcId="{5EC43BAF-C83A-45B1-ABBC-BC938150F6D1}" destId="{92AD75E0-B6BC-413B-8A89-E6C3F3C25233}" srcOrd="0" destOrd="0" presId="urn:microsoft.com/office/officeart/2005/8/layout/process4"/>
    <dgm:cxn modelId="{DD15059B-5AB1-4B2F-8725-9CB3DB1C2894}" type="presParOf" srcId="{4C4485B6-AFE8-4796-8A4D-21325CACAC87}" destId="{5EEF1297-5169-4E7F-87FF-410E599E0562}" srcOrd="7" destOrd="0" presId="urn:microsoft.com/office/officeart/2005/8/layout/process4"/>
    <dgm:cxn modelId="{7CABFA19-9441-4313-8820-7FE11A1C74BF}" type="presParOf" srcId="{4C4485B6-AFE8-4796-8A4D-21325CACAC87}" destId="{3A80E641-C2F7-4C56-9291-2F8EA3CEDDA9}" srcOrd="8" destOrd="0" presId="urn:microsoft.com/office/officeart/2005/8/layout/process4"/>
    <dgm:cxn modelId="{11632CBC-01A9-42DC-AFE5-9C652C358EE8}" type="presParOf" srcId="{3A80E641-C2F7-4C56-9291-2F8EA3CEDDA9}" destId="{AF582D53-850A-46EF-8CEC-372D5A13C04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2F1655-14EB-4486-BB63-BE1641AABED7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l-GR"/>
        </a:p>
      </dgm:t>
    </dgm:pt>
    <dgm:pt modelId="{19112BF6-2249-45FB-8CC6-131C3FDCDB75}">
      <dgm:prSet/>
      <dgm:spPr/>
      <dgm:t>
        <a:bodyPr/>
        <a:lstStyle/>
        <a:p>
          <a:r>
            <a:rPr lang="el-GR" dirty="0"/>
            <a:t>Οικονομική Βιωσιμότητα</a:t>
          </a:r>
        </a:p>
      </dgm:t>
    </dgm:pt>
    <dgm:pt modelId="{604A72E1-7F63-4A7A-82E4-5DF866375B93}" type="parTrans" cxnId="{26E1C746-2408-465B-B70C-9EEED6BCA67D}">
      <dgm:prSet/>
      <dgm:spPr/>
      <dgm:t>
        <a:bodyPr/>
        <a:lstStyle/>
        <a:p>
          <a:endParaRPr lang="el-GR"/>
        </a:p>
      </dgm:t>
    </dgm:pt>
    <dgm:pt modelId="{9D90310A-C1E3-4195-BFC8-E97C2272B50D}" type="sibTrans" cxnId="{26E1C746-2408-465B-B70C-9EEED6BCA67D}">
      <dgm:prSet/>
      <dgm:spPr/>
      <dgm:t>
        <a:bodyPr/>
        <a:lstStyle/>
        <a:p>
          <a:endParaRPr lang="el-GR"/>
        </a:p>
      </dgm:t>
    </dgm:pt>
    <dgm:pt modelId="{92A1C134-EFA4-4E0F-8033-0630AB96D287}">
      <dgm:prSet/>
      <dgm:spPr/>
      <dgm:t>
        <a:bodyPr/>
        <a:lstStyle/>
        <a:p>
          <a:r>
            <a:rPr lang="el-GR"/>
            <a:t>Περιβαλλοντική Προστασία</a:t>
          </a:r>
        </a:p>
      </dgm:t>
    </dgm:pt>
    <dgm:pt modelId="{7814F1BD-754F-4815-9495-CDAB64608CB1}" type="parTrans" cxnId="{52F114BE-AC79-487E-B239-EBF3F9EA9EFE}">
      <dgm:prSet/>
      <dgm:spPr/>
      <dgm:t>
        <a:bodyPr/>
        <a:lstStyle/>
        <a:p>
          <a:endParaRPr lang="el-GR"/>
        </a:p>
      </dgm:t>
    </dgm:pt>
    <dgm:pt modelId="{9851894F-731D-437F-97CC-85C64AD545FD}" type="sibTrans" cxnId="{52F114BE-AC79-487E-B239-EBF3F9EA9EFE}">
      <dgm:prSet/>
      <dgm:spPr/>
      <dgm:t>
        <a:bodyPr/>
        <a:lstStyle/>
        <a:p>
          <a:endParaRPr lang="el-GR"/>
        </a:p>
      </dgm:t>
    </dgm:pt>
    <dgm:pt modelId="{8AFF9BD6-629B-430D-894B-B4D67E3E27A1}">
      <dgm:prSet/>
      <dgm:spPr/>
      <dgm:t>
        <a:bodyPr/>
        <a:lstStyle/>
        <a:p>
          <a:r>
            <a:rPr lang="el-GR" dirty="0"/>
            <a:t>Κοινωνική Ευημερία</a:t>
          </a:r>
        </a:p>
      </dgm:t>
    </dgm:pt>
    <dgm:pt modelId="{FA776735-7BA1-4F78-A945-64A437986EAE}" type="parTrans" cxnId="{CFFB8EEA-015A-4DC1-87C8-D74910FFFB72}">
      <dgm:prSet/>
      <dgm:spPr/>
      <dgm:t>
        <a:bodyPr/>
        <a:lstStyle/>
        <a:p>
          <a:endParaRPr lang="el-GR"/>
        </a:p>
      </dgm:t>
    </dgm:pt>
    <dgm:pt modelId="{1518F53F-E6B4-4EC2-9DF8-41571F29CFFF}" type="sibTrans" cxnId="{CFFB8EEA-015A-4DC1-87C8-D74910FFFB72}">
      <dgm:prSet/>
      <dgm:spPr/>
      <dgm:t>
        <a:bodyPr/>
        <a:lstStyle/>
        <a:p>
          <a:endParaRPr lang="el-GR"/>
        </a:p>
      </dgm:t>
    </dgm:pt>
    <dgm:pt modelId="{224AFFF6-9749-4AFD-8948-6D30E371A6BA}" type="pres">
      <dgm:prSet presAssocID="{422F1655-14EB-4486-BB63-BE1641AABED7}" presName="compositeShape" presStyleCnt="0">
        <dgm:presLayoutVars>
          <dgm:chMax val="7"/>
          <dgm:dir/>
          <dgm:resizeHandles val="exact"/>
        </dgm:presLayoutVars>
      </dgm:prSet>
      <dgm:spPr/>
    </dgm:pt>
    <dgm:pt modelId="{098EFCF4-5D45-4149-8F38-1853ADA9D3F5}" type="pres">
      <dgm:prSet presAssocID="{19112BF6-2249-45FB-8CC6-131C3FDCDB75}" presName="circ1" presStyleLbl="vennNode1" presStyleIdx="0" presStyleCnt="3"/>
      <dgm:spPr/>
    </dgm:pt>
    <dgm:pt modelId="{320ECDB6-2EBC-414B-B6C4-1C6BF80CB804}" type="pres">
      <dgm:prSet presAssocID="{19112BF6-2249-45FB-8CC6-131C3FDCDB7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F691B12-C94E-40C8-A731-CED41B1A165F}" type="pres">
      <dgm:prSet presAssocID="{92A1C134-EFA4-4E0F-8033-0630AB96D287}" presName="circ2" presStyleLbl="vennNode1" presStyleIdx="1" presStyleCnt="3"/>
      <dgm:spPr/>
    </dgm:pt>
    <dgm:pt modelId="{AE8B975B-4ECA-4A77-99D0-F88623F4A783}" type="pres">
      <dgm:prSet presAssocID="{92A1C134-EFA4-4E0F-8033-0630AB96D28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675D764-2F56-4A43-AF9A-26EDC5722B69}" type="pres">
      <dgm:prSet presAssocID="{8AFF9BD6-629B-430D-894B-B4D67E3E27A1}" presName="circ3" presStyleLbl="vennNode1" presStyleIdx="2" presStyleCnt="3"/>
      <dgm:spPr/>
    </dgm:pt>
    <dgm:pt modelId="{7AC5D0D1-06AE-430A-A300-2537E7807601}" type="pres">
      <dgm:prSet presAssocID="{8AFF9BD6-629B-430D-894B-B4D67E3E27A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0E7075F-7FCD-4BAE-A660-482EFBAF13C3}" type="presOf" srcId="{19112BF6-2249-45FB-8CC6-131C3FDCDB75}" destId="{320ECDB6-2EBC-414B-B6C4-1C6BF80CB804}" srcOrd="1" destOrd="0" presId="urn:microsoft.com/office/officeart/2005/8/layout/venn1"/>
    <dgm:cxn modelId="{26E1C746-2408-465B-B70C-9EEED6BCA67D}" srcId="{422F1655-14EB-4486-BB63-BE1641AABED7}" destId="{19112BF6-2249-45FB-8CC6-131C3FDCDB75}" srcOrd="0" destOrd="0" parTransId="{604A72E1-7F63-4A7A-82E4-5DF866375B93}" sibTransId="{9D90310A-C1E3-4195-BFC8-E97C2272B50D}"/>
    <dgm:cxn modelId="{BF515B7C-1497-4AA5-8BF7-F3CB271519D9}" type="presOf" srcId="{92A1C134-EFA4-4E0F-8033-0630AB96D287}" destId="{AE8B975B-4ECA-4A77-99D0-F88623F4A783}" srcOrd="1" destOrd="0" presId="urn:microsoft.com/office/officeart/2005/8/layout/venn1"/>
    <dgm:cxn modelId="{3993CE8E-6BC0-44E3-BE9F-23175C19BFD2}" type="presOf" srcId="{8AFF9BD6-629B-430D-894B-B4D67E3E27A1}" destId="{7AC5D0D1-06AE-430A-A300-2537E7807601}" srcOrd="1" destOrd="0" presId="urn:microsoft.com/office/officeart/2005/8/layout/venn1"/>
    <dgm:cxn modelId="{E2278EB2-5A8E-4F3F-B9AB-11143829AD2E}" type="presOf" srcId="{19112BF6-2249-45FB-8CC6-131C3FDCDB75}" destId="{098EFCF4-5D45-4149-8F38-1853ADA9D3F5}" srcOrd="0" destOrd="0" presId="urn:microsoft.com/office/officeart/2005/8/layout/venn1"/>
    <dgm:cxn modelId="{52F114BE-AC79-487E-B239-EBF3F9EA9EFE}" srcId="{422F1655-14EB-4486-BB63-BE1641AABED7}" destId="{92A1C134-EFA4-4E0F-8033-0630AB96D287}" srcOrd="1" destOrd="0" parTransId="{7814F1BD-754F-4815-9495-CDAB64608CB1}" sibTransId="{9851894F-731D-437F-97CC-85C64AD545FD}"/>
    <dgm:cxn modelId="{D2E0E6C8-4A7D-494C-A3F2-71E77380BF33}" type="presOf" srcId="{92A1C134-EFA4-4E0F-8033-0630AB96D287}" destId="{EF691B12-C94E-40C8-A731-CED41B1A165F}" srcOrd="0" destOrd="0" presId="urn:microsoft.com/office/officeart/2005/8/layout/venn1"/>
    <dgm:cxn modelId="{91CD57E5-0487-4AFB-AB8E-A51711606AF7}" type="presOf" srcId="{8AFF9BD6-629B-430D-894B-B4D67E3E27A1}" destId="{2675D764-2F56-4A43-AF9A-26EDC5722B69}" srcOrd="0" destOrd="0" presId="urn:microsoft.com/office/officeart/2005/8/layout/venn1"/>
    <dgm:cxn modelId="{CFFB8EEA-015A-4DC1-87C8-D74910FFFB72}" srcId="{422F1655-14EB-4486-BB63-BE1641AABED7}" destId="{8AFF9BD6-629B-430D-894B-B4D67E3E27A1}" srcOrd="2" destOrd="0" parTransId="{FA776735-7BA1-4F78-A945-64A437986EAE}" sibTransId="{1518F53F-E6B4-4EC2-9DF8-41571F29CFFF}"/>
    <dgm:cxn modelId="{5541D5F2-24D2-4432-9F56-088E9C44123E}" type="presOf" srcId="{422F1655-14EB-4486-BB63-BE1641AABED7}" destId="{224AFFF6-9749-4AFD-8948-6D30E371A6BA}" srcOrd="0" destOrd="0" presId="urn:microsoft.com/office/officeart/2005/8/layout/venn1"/>
    <dgm:cxn modelId="{0A32E3BE-1DD0-4893-8D36-B419B0597EE9}" type="presParOf" srcId="{224AFFF6-9749-4AFD-8948-6D30E371A6BA}" destId="{098EFCF4-5D45-4149-8F38-1853ADA9D3F5}" srcOrd="0" destOrd="0" presId="urn:microsoft.com/office/officeart/2005/8/layout/venn1"/>
    <dgm:cxn modelId="{FC112C0B-F7FE-4D35-90BB-20A335AB3094}" type="presParOf" srcId="{224AFFF6-9749-4AFD-8948-6D30E371A6BA}" destId="{320ECDB6-2EBC-414B-B6C4-1C6BF80CB804}" srcOrd="1" destOrd="0" presId="urn:microsoft.com/office/officeart/2005/8/layout/venn1"/>
    <dgm:cxn modelId="{D7C8671D-04C1-409C-8698-98133B9E37D0}" type="presParOf" srcId="{224AFFF6-9749-4AFD-8948-6D30E371A6BA}" destId="{EF691B12-C94E-40C8-A731-CED41B1A165F}" srcOrd="2" destOrd="0" presId="urn:microsoft.com/office/officeart/2005/8/layout/venn1"/>
    <dgm:cxn modelId="{8D1AFEBA-BDA5-420E-B300-9BD7CA816DEF}" type="presParOf" srcId="{224AFFF6-9749-4AFD-8948-6D30E371A6BA}" destId="{AE8B975B-4ECA-4A77-99D0-F88623F4A783}" srcOrd="3" destOrd="0" presId="urn:microsoft.com/office/officeart/2005/8/layout/venn1"/>
    <dgm:cxn modelId="{C08D6D87-2CE5-4FB2-AFF3-1814B1F28684}" type="presParOf" srcId="{224AFFF6-9749-4AFD-8948-6D30E371A6BA}" destId="{2675D764-2F56-4A43-AF9A-26EDC5722B69}" srcOrd="4" destOrd="0" presId="urn:microsoft.com/office/officeart/2005/8/layout/venn1"/>
    <dgm:cxn modelId="{96CA5251-6C20-493A-A01F-76E808B3F28A}" type="presParOf" srcId="{224AFFF6-9749-4AFD-8948-6D30E371A6BA}" destId="{7AC5D0D1-06AE-430A-A300-2537E780760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B47B1A-004A-4B51-BBAF-51B89D10442C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1D051ABD-6020-45DE-8068-5F387C00D8A8}">
      <dgm:prSet/>
      <dgm:spPr/>
      <dgm:t>
        <a:bodyPr/>
        <a:lstStyle/>
        <a:p>
          <a:r>
            <a:rPr lang="el-GR" dirty="0"/>
            <a:t>Ενεργειακή Απόδοση</a:t>
          </a:r>
        </a:p>
      </dgm:t>
    </dgm:pt>
    <dgm:pt modelId="{62437AB3-4254-4A43-8DB9-FB556170F55F}" type="parTrans" cxnId="{CDE92BDD-0C9D-4D15-B550-A4B14A3EE53A}">
      <dgm:prSet/>
      <dgm:spPr/>
      <dgm:t>
        <a:bodyPr/>
        <a:lstStyle/>
        <a:p>
          <a:endParaRPr lang="el-GR"/>
        </a:p>
      </dgm:t>
    </dgm:pt>
    <dgm:pt modelId="{7E140A06-79D3-4225-9D6E-59E95A0393F7}" type="sibTrans" cxnId="{CDE92BDD-0C9D-4D15-B550-A4B14A3EE53A}">
      <dgm:prSet/>
      <dgm:spPr/>
      <dgm:t>
        <a:bodyPr/>
        <a:lstStyle/>
        <a:p>
          <a:endParaRPr lang="el-GR"/>
        </a:p>
      </dgm:t>
    </dgm:pt>
    <dgm:pt modelId="{9D4F604E-2D62-4CDC-A2F1-24032F22F07A}">
      <dgm:prSet/>
      <dgm:spPr/>
      <dgm:t>
        <a:bodyPr/>
        <a:lstStyle/>
        <a:p>
          <a:r>
            <a:rPr lang="el-GR" dirty="0"/>
            <a:t>Οπτική Άνεση</a:t>
          </a:r>
        </a:p>
      </dgm:t>
    </dgm:pt>
    <dgm:pt modelId="{6AFFE3AB-58DE-4287-B3B8-336F34085E92}" type="parTrans" cxnId="{069FF73D-A115-48B9-836B-83F245823C39}">
      <dgm:prSet/>
      <dgm:spPr/>
      <dgm:t>
        <a:bodyPr/>
        <a:lstStyle/>
        <a:p>
          <a:endParaRPr lang="el-GR"/>
        </a:p>
      </dgm:t>
    </dgm:pt>
    <dgm:pt modelId="{80031D90-8A94-4883-8ECE-B6A12C1F30FF}" type="sibTrans" cxnId="{069FF73D-A115-48B9-836B-83F245823C39}">
      <dgm:prSet/>
      <dgm:spPr/>
      <dgm:t>
        <a:bodyPr/>
        <a:lstStyle/>
        <a:p>
          <a:endParaRPr lang="el-GR"/>
        </a:p>
      </dgm:t>
    </dgm:pt>
    <dgm:pt modelId="{0C900A12-3D96-4568-8C6B-27CEB9C15623}">
      <dgm:prSet/>
      <dgm:spPr/>
      <dgm:t>
        <a:bodyPr/>
        <a:lstStyle/>
        <a:p>
          <a:r>
            <a:rPr lang="el-GR" dirty="0"/>
            <a:t>Υγεία &amp; Κιρκάδιο Ρυθμό</a:t>
          </a:r>
        </a:p>
      </dgm:t>
    </dgm:pt>
    <dgm:pt modelId="{E0823E7E-3A7C-49EB-8E7A-9EE4BBBD98B7}" type="parTrans" cxnId="{395BB530-82BE-4982-869D-A023E73228F1}">
      <dgm:prSet/>
      <dgm:spPr/>
      <dgm:t>
        <a:bodyPr/>
        <a:lstStyle/>
        <a:p>
          <a:endParaRPr lang="el-GR"/>
        </a:p>
      </dgm:t>
    </dgm:pt>
    <dgm:pt modelId="{05C7722A-9A2D-4ABA-9316-7332A549B5A3}" type="sibTrans" cxnId="{395BB530-82BE-4982-869D-A023E73228F1}">
      <dgm:prSet/>
      <dgm:spPr/>
      <dgm:t>
        <a:bodyPr/>
        <a:lstStyle/>
        <a:p>
          <a:endParaRPr lang="el-GR"/>
        </a:p>
      </dgm:t>
    </dgm:pt>
    <dgm:pt modelId="{C96F551A-87BB-420D-99F1-2F3C054498CB}">
      <dgm:prSet/>
      <dgm:spPr/>
      <dgm:t>
        <a:bodyPr/>
        <a:lstStyle/>
        <a:p>
          <a:r>
            <a:rPr lang="el-GR" dirty="0"/>
            <a:t>Περιβαλλοντική Επίδραση (</a:t>
          </a:r>
          <a:r>
            <a:rPr lang="el-GR" dirty="0" err="1"/>
            <a:t>φωτορύπανση</a:t>
          </a:r>
          <a:r>
            <a:rPr lang="el-GR" dirty="0"/>
            <a:t>, κατανάλωση)</a:t>
          </a:r>
        </a:p>
      </dgm:t>
    </dgm:pt>
    <dgm:pt modelId="{58B33AA7-BD69-47BE-9998-289618FC8C44}" type="parTrans" cxnId="{175249E0-809E-48FC-9F21-80ED6BD01179}">
      <dgm:prSet/>
      <dgm:spPr/>
      <dgm:t>
        <a:bodyPr/>
        <a:lstStyle/>
        <a:p>
          <a:endParaRPr lang="el-GR"/>
        </a:p>
      </dgm:t>
    </dgm:pt>
    <dgm:pt modelId="{50F1F9A4-5A86-4D66-8752-161EB02CAF70}" type="sibTrans" cxnId="{175249E0-809E-48FC-9F21-80ED6BD01179}">
      <dgm:prSet/>
      <dgm:spPr/>
      <dgm:t>
        <a:bodyPr/>
        <a:lstStyle/>
        <a:p>
          <a:endParaRPr lang="el-GR"/>
        </a:p>
      </dgm:t>
    </dgm:pt>
    <dgm:pt modelId="{3F28FCCC-4BDE-4E14-AFB9-5FE3FCBA2FE8}" type="pres">
      <dgm:prSet presAssocID="{21B47B1A-004A-4B51-BBAF-51B89D10442C}" presName="Name0" presStyleCnt="0">
        <dgm:presLayoutVars>
          <dgm:dir/>
          <dgm:resizeHandles val="exact"/>
        </dgm:presLayoutVars>
      </dgm:prSet>
      <dgm:spPr/>
    </dgm:pt>
    <dgm:pt modelId="{8C6BFE2B-9973-4FDA-A1FA-BEB39E9C26B0}" type="pres">
      <dgm:prSet presAssocID="{1D051ABD-6020-45DE-8068-5F387C00D8A8}" presName="compNode" presStyleCnt="0"/>
      <dgm:spPr/>
    </dgm:pt>
    <dgm:pt modelId="{32E5C00C-BE5F-4B25-830E-3E646291CCFD}" type="pres">
      <dgm:prSet presAssocID="{1D051ABD-6020-45DE-8068-5F387C00D8A8}" presName="pictRect" presStyleLbl="node1" presStyleIdx="0" presStyleCnt="4"/>
      <dgm:spPr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8B8573A0-7EAE-4FD1-A69E-66D76D758E0A}" type="pres">
      <dgm:prSet presAssocID="{1D051ABD-6020-45DE-8068-5F387C00D8A8}" presName="textRect" presStyleLbl="revTx" presStyleIdx="0" presStyleCnt="4">
        <dgm:presLayoutVars>
          <dgm:bulletEnabled val="1"/>
        </dgm:presLayoutVars>
      </dgm:prSet>
      <dgm:spPr/>
    </dgm:pt>
    <dgm:pt modelId="{0D386C51-388B-4F10-9674-E3BDAF9971A7}" type="pres">
      <dgm:prSet presAssocID="{7E140A06-79D3-4225-9D6E-59E95A0393F7}" presName="sibTrans" presStyleLbl="sibTrans2D1" presStyleIdx="0" presStyleCnt="0"/>
      <dgm:spPr/>
    </dgm:pt>
    <dgm:pt modelId="{02967473-F348-48BA-ADBE-7149C444BCFF}" type="pres">
      <dgm:prSet presAssocID="{9D4F604E-2D62-4CDC-A2F1-24032F22F07A}" presName="compNode" presStyleCnt="0"/>
      <dgm:spPr/>
    </dgm:pt>
    <dgm:pt modelId="{FDA60EB2-FDB1-4E6D-B2C4-FEED2EDE7C86}" type="pres">
      <dgm:prSet presAssocID="{9D4F604E-2D62-4CDC-A2F1-24032F22F07A}" presName="pictRect" presStyleLbl="node1" presStyleIdx="1" presStyleCnt="4"/>
      <dgm:spPr>
        <a:blipFill>
          <a:blip xmlns:r="http://schemas.openxmlformats.org/officeDocument/2006/relationships" r:embed="rId2"/>
          <a:srcRect/>
          <a:stretch>
            <a:fillRect t="-14000" b="-14000"/>
          </a:stretch>
        </a:blipFill>
      </dgm:spPr>
    </dgm:pt>
    <dgm:pt modelId="{52E3C981-4A0D-470C-8249-D9ACF19DE01A}" type="pres">
      <dgm:prSet presAssocID="{9D4F604E-2D62-4CDC-A2F1-24032F22F07A}" presName="textRect" presStyleLbl="revTx" presStyleIdx="1" presStyleCnt="4">
        <dgm:presLayoutVars>
          <dgm:bulletEnabled val="1"/>
        </dgm:presLayoutVars>
      </dgm:prSet>
      <dgm:spPr/>
    </dgm:pt>
    <dgm:pt modelId="{86E90216-A9F3-4E08-8D32-F607EBD1E415}" type="pres">
      <dgm:prSet presAssocID="{80031D90-8A94-4883-8ECE-B6A12C1F30FF}" presName="sibTrans" presStyleLbl="sibTrans2D1" presStyleIdx="0" presStyleCnt="0"/>
      <dgm:spPr/>
    </dgm:pt>
    <dgm:pt modelId="{123219E5-D073-4269-87E0-94AA3A011D7A}" type="pres">
      <dgm:prSet presAssocID="{0C900A12-3D96-4568-8C6B-27CEB9C15623}" presName="compNode" presStyleCnt="0"/>
      <dgm:spPr/>
    </dgm:pt>
    <dgm:pt modelId="{BEA02DC0-457D-49D8-8A8D-1B80736885D3}" type="pres">
      <dgm:prSet presAssocID="{0C900A12-3D96-4568-8C6B-27CEB9C15623}" presName="pictRect" presStyleLbl="node1" presStyleIdx="2" presStyleCnt="4"/>
      <dgm:spPr>
        <a:blipFill>
          <a:blip xmlns:r="http://schemas.openxmlformats.org/officeDocument/2006/relationships" r:embed="rId3"/>
          <a:srcRect/>
          <a:stretch>
            <a:fillRect t="-11000" b="-11000"/>
          </a:stretch>
        </a:blipFill>
      </dgm:spPr>
    </dgm:pt>
    <dgm:pt modelId="{81AE833A-A338-4362-86EA-7DFBE27E1B28}" type="pres">
      <dgm:prSet presAssocID="{0C900A12-3D96-4568-8C6B-27CEB9C15623}" presName="textRect" presStyleLbl="revTx" presStyleIdx="2" presStyleCnt="4">
        <dgm:presLayoutVars>
          <dgm:bulletEnabled val="1"/>
        </dgm:presLayoutVars>
      </dgm:prSet>
      <dgm:spPr/>
    </dgm:pt>
    <dgm:pt modelId="{5768D822-B46F-429D-AD37-6B398F15D196}" type="pres">
      <dgm:prSet presAssocID="{05C7722A-9A2D-4ABA-9316-7332A549B5A3}" presName="sibTrans" presStyleLbl="sibTrans2D1" presStyleIdx="0" presStyleCnt="0"/>
      <dgm:spPr/>
    </dgm:pt>
    <dgm:pt modelId="{B0EB2A5E-DA69-4999-BBF9-CF0187C24AB0}" type="pres">
      <dgm:prSet presAssocID="{C96F551A-87BB-420D-99F1-2F3C054498CB}" presName="compNode" presStyleCnt="0"/>
      <dgm:spPr/>
    </dgm:pt>
    <dgm:pt modelId="{54FC5378-6B5A-4A5A-9630-C33C1BB94497}" type="pres">
      <dgm:prSet presAssocID="{C96F551A-87BB-420D-99F1-2F3C054498CB}" presName="pictRect" presStyleLbl="node1" presStyleIdx="3" presStyleCnt="4"/>
      <dgm:spPr>
        <a:blipFill>
          <a:blip xmlns:r="http://schemas.openxmlformats.org/officeDocument/2006/relationships" r:embed="rId4"/>
          <a:srcRect/>
          <a:stretch>
            <a:fillRect t="-10000" b="-10000"/>
          </a:stretch>
        </a:blipFill>
      </dgm:spPr>
    </dgm:pt>
    <dgm:pt modelId="{EEED3B9E-3C40-42DD-8C66-DBF16EEB9C25}" type="pres">
      <dgm:prSet presAssocID="{C96F551A-87BB-420D-99F1-2F3C054498CB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395BB530-82BE-4982-869D-A023E73228F1}" srcId="{21B47B1A-004A-4B51-BBAF-51B89D10442C}" destId="{0C900A12-3D96-4568-8C6B-27CEB9C15623}" srcOrd="2" destOrd="0" parTransId="{E0823E7E-3A7C-49EB-8E7A-9EE4BBBD98B7}" sibTransId="{05C7722A-9A2D-4ABA-9316-7332A549B5A3}"/>
    <dgm:cxn modelId="{069FF73D-A115-48B9-836B-83F245823C39}" srcId="{21B47B1A-004A-4B51-BBAF-51B89D10442C}" destId="{9D4F604E-2D62-4CDC-A2F1-24032F22F07A}" srcOrd="1" destOrd="0" parTransId="{6AFFE3AB-58DE-4287-B3B8-336F34085E92}" sibTransId="{80031D90-8A94-4883-8ECE-B6A12C1F30FF}"/>
    <dgm:cxn modelId="{A4BE8B5E-29CA-4059-8B01-014212875008}" type="presOf" srcId="{7E140A06-79D3-4225-9D6E-59E95A0393F7}" destId="{0D386C51-388B-4F10-9674-E3BDAF9971A7}" srcOrd="0" destOrd="0" presId="urn:microsoft.com/office/officeart/2005/8/layout/pList1"/>
    <dgm:cxn modelId="{9306AC61-0B01-4909-B359-F33916FF698A}" type="presOf" srcId="{0C900A12-3D96-4568-8C6B-27CEB9C15623}" destId="{81AE833A-A338-4362-86EA-7DFBE27E1B28}" srcOrd="0" destOrd="0" presId="urn:microsoft.com/office/officeart/2005/8/layout/pList1"/>
    <dgm:cxn modelId="{F1609D69-6019-46DA-9681-C64AE6279993}" type="presOf" srcId="{05C7722A-9A2D-4ABA-9316-7332A549B5A3}" destId="{5768D822-B46F-429D-AD37-6B398F15D196}" srcOrd="0" destOrd="0" presId="urn:microsoft.com/office/officeart/2005/8/layout/pList1"/>
    <dgm:cxn modelId="{C5486B9D-9BC0-4C15-9D9F-C3294D4E1DA2}" type="presOf" srcId="{21B47B1A-004A-4B51-BBAF-51B89D10442C}" destId="{3F28FCCC-4BDE-4E14-AFB9-5FE3FCBA2FE8}" srcOrd="0" destOrd="0" presId="urn:microsoft.com/office/officeart/2005/8/layout/pList1"/>
    <dgm:cxn modelId="{E0B77AB0-B320-4D20-BA3F-337EE11A60B6}" type="presOf" srcId="{C96F551A-87BB-420D-99F1-2F3C054498CB}" destId="{EEED3B9E-3C40-42DD-8C66-DBF16EEB9C25}" srcOrd="0" destOrd="0" presId="urn:microsoft.com/office/officeart/2005/8/layout/pList1"/>
    <dgm:cxn modelId="{50D620D5-612F-4C2C-8729-7376A01FC824}" type="presOf" srcId="{80031D90-8A94-4883-8ECE-B6A12C1F30FF}" destId="{86E90216-A9F3-4E08-8D32-F607EBD1E415}" srcOrd="0" destOrd="0" presId="urn:microsoft.com/office/officeart/2005/8/layout/pList1"/>
    <dgm:cxn modelId="{CDE92BDD-0C9D-4D15-B550-A4B14A3EE53A}" srcId="{21B47B1A-004A-4B51-BBAF-51B89D10442C}" destId="{1D051ABD-6020-45DE-8068-5F387C00D8A8}" srcOrd="0" destOrd="0" parTransId="{62437AB3-4254-4A43-8DB9-FB556170F55F}" sibTransId="{7E140A06-79D3-4225-9D6E-59E95A0393F7}"/>
    <dgm:cxn modelId="{175249E0-809E-48FC-9F21-80ED6BD01179}" srcId="{21B47B1A-004A-4B51-BBAF-51B89D10442C}" destId="{C96F551A-87BB-420D-99F1-2F3C054498CB}" srcOrd="3" destOrd="0" parTransId="{58B33AA7-BD69-47BE-9998-289618FC8C44}" sibTransId="{50F1F9A4-5A86-4D66-8752-161EB02CAF70}"/>
    <dgm:cxn modelId="{3A3038E4-5287-4617-872C-95981C7DFA7B}" type="presOf" srcId="{9D4F604E-2D62-4CDC-A2F1-24032F22F07A}" destId="{52E3C981-4A0D-470C-8249-D9ACF19DE01A}" srcOrd="0" destOrd="0" presId="urn:microsoft.com/office/officeart/2005/8/layout/pList1"/>
    <dgm:cxn modelId="{8F5FD1F5-F171-410B-990D-2E72DFAACFCE}" type="presOf" srcId="{1D051ABD-6020-45DE-8068-5F387C00D8A8}" destId="{8B8573A0-7EAE-4FD1-A69E-66D76D758E0A}" srcOrd="0" destOrd="0" presId="urn:microsoft.com/office/officeart/2005/8/layout/pList1"/>
    <dgm:cxn modelId="{BDC84CC0-DDB3-4A2C-83BC-37FBC680754A}" type="presParOf" srcId="{3F28FCCC-4BDE-4E14-AFB9-5FE3FCBA2FE8}" destId="{8C6BFE2B-9973-4FDA-A1FA-BEB39E9C26B0}" srcOrd="0" destOrd="0" presId="urn:microsoft.com/office/officeart/2005/8/layout/pList1"/>
    <dgm:cxn modelId="{42671298-318B-46C3-BB19-9C71552EF55B}" type="presParOf" srcId="{8C6BFE2B-9973-4FDA-A1FA-BEB39E9C26B0}" destId="{32E5C00C-BE5F-4B25-830E-3E646291CCFD}" srcOrd="0" destOrd="0" presId="urn:microsoft.com/office/officeart/2005/8/layout/pList1"/>
    <dgm:cxn modelId="{E3D6A372-88AE-4537-A5A6-8C720C88798F}" type="presParOf" srcId="{8C6BFE2B-9973-4FDA-A1FA-BEB39E9C26B0}" destId="{8B8573A0-7EAE-4FD1-A69E-66D76D758E0A}" srcOrd="1" destOrd="0" presId="urn:microsoft.com/office/officeart/2005/8/layout/pList1"/>
    <dgm:cxn modelId="{68B46B8F-C9D1-4B05-9D34-51C904208409}" type="presParOf" srcId="{3F28FCCC-4BDE-4E14-AFB9-5FE3FCBA2FE8}" destId="{0D386C51-388B-4F10-9674-E3BDAF9971A7}" srcOrd="1" destOrd="0" presId="urn:microsoft.com/office/officeart/2005/8/layout/pList1"/>
    <dgm:cxn modelId="{DEF8B0F3-AE61-4EDA-953D-FC346A6B58C0}" type="presParOf" srcId="{3F28FCCC-4BDE-4E14-AFB9-5FE3FCBA2FE8}" destId="{02967473-F348-48BA-ADBE-7149C444BCFF}" srcOrd="2" destOrd="0" presId="urn:microsoft.com/office/officeart/2005/8/layout/pList1"/>
    <dgm:cxn modelId="{DB4AE53C-72C2-4745-A265-2774980ECD4D}" type="presParOf" srcId="{02967473-F348-48BA-ADBE-7149C444BCFF}" destId="{FDA60EB2-FDB1-4E6D-B2C4-FEED2EDE7C86}" srcOrd="0" destOrd="0" presId="urn:microsoft.com/office/officeart/2005/8/layout/pList1"/>
    <dgm:cxn modelId="{6686DDD8-2ED9-4904-93EB-CE9271F27914}" type="presParOf" srcId="{02967473-F348-48BA-ADBE-7149C444BCFF}" destId="{52E3C981-4A0D-470C-8249-D9ACF19DE01A}" srcOrd="1" destOrd="0" presId="urn:microsoft.com/office/officeart/2005/8/layout/pList1"/>
    <dgm:cxn modelId="{7519F545-970C-4B1F-A84C-7F967B182BBE}" type="presParOf" srcId="{3F28FCCC-4BDE-4E14-AFB9-5FE3FCBA2FE8}" destId="{86E90216-A9F3-4E08-8D32-F607EBD1E415}" srcOrd="3" destOrd="0" presId="urn:microsoft.com/office/officeart/2005/8/layout/pList1"/>
    <dgm:cxn modelId="{6DE37FDA-7718-4580-B4A5-869E66652797}" type="presParOf" srcId="{3F28FCCC-4BDE-4E14-AFB9-5FE3FCBA2FE8}" destId="{123219E5-D073-4269-87E0-94AA3A011D7A}" srcOrd="4" destOrd="0" presId="urn:microsoft.com/office/officeart/2005/8/layout/pList1"/>
    <dgm:cxn modelId="{C5044124-E14C-4E15-A13A-85E049348B89}" type="presParOf" srcId="{123219E5-D073-4269-87E0-94AA3A011D7A}" destId="{BEA02DC0-457D-49D8-8A8D-1B80736885D3}" srcOrd="0" destOrd="0" presId="urn:microsoft.com/office/officeart/2005/8/layout/pList1"/>
    <dgm:cxn modelId="{2C62F140-3EDF-48A3-993B-B4803E1F9640}" type="presParOf" srcId="{123219E5-D073-4269-87E0-94AA3A011D7A}" destId="{81AE833A-A338-4362-86EA-7DFBE27E1B28}" srcOrd="1" destOrd="0" presId="urn:microsoft.com/office/officeart/2005/8/layout/pList1"/>
    <dgm:cxn modelId="{84E0D1D8-4D90-4C28-B904-4E173691EAC8}" type="presParOf" srcId="{3F28FCCC-4BDE-4E14-AFB9-5FE3FCBA2FE8}" destId="{5768D822-B46F-429D-AD37-6B398F15D196}" srcOrd="5" destOrd="0" presId="urn:microsoft.com/office/officeart/2005/8/layout/pList1"/>
    <dgm:cxn modelId="{976AD74E-80C6-46C0-9075-EB63D7214D9A}" type="presParOf" srcId="{3F28FCCC-4BDE-4E14-AFB9-5FE3FCBA2FE8}" destId="{B0EB2A5E-DA69-4999-BBF9-CF0187C24AB0}" srcOrd="6" destOrd="0" presId="urn:microsoft.com/office/officeart/2005/8/layout/pList1"/>
    <dgm:cxn modelId="{F7946B8C-2306-4888-B4FF-F1DABA4065F8}" type="presParOf" srcId="{B0EB2A5E-DA69-4999-BBF9-CF0187C24AB0}" destId="{54FC5378-6B5A-4A5A-9630-C33C1BB94497}" srcOrd="0" destOrd="0" presId="urn:microsoft.com/office/officeart/2005/8/layout/pList1"/>
    <dgm:cxn modelId="{727C3CEB-3CDD-47E7-8649-BD8549F7DBEC}" type="presParOf" srcId="{B0EB2A5E-DA69-4999-BBF9-CF0187C24AB0}" destId="{EEED3B9E-3C40-42DD-8C66-DBF16EEB9C2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691D9F-36D7-44F0-9F07-E9CCD53898D1}" type="doc">
      <dgm:prSet loTypeId="urn:microsoft.com/office/officeart/2005/8/layout/radial2" loCatId="relationship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l-GR"/>
        </a:p>
      </dgm:t>
    </dgm:pt>
    <dgm:pt modelId="{04C88BBF-6992-404A-9CF8-E747FA7DE49D}">
      <dgm:prSet/>
      <dgm:spPr/>
      <dgm:t>
        <a:bodyPr/>
        <a:lstStyle/>
        <a:p>
          <a:r>
            <a:rPr lang="en-US" b="1" dirty="0" err="1"/>
            <a:t>sDA</a:t>
          </a:r>
          <a:r>
            <a:rPr lang="en-US" b="1" dirty="0"/>
            <a:t> (Spatial Daylight Autonomy)</a:t>
          </a:r>
          <a:br>
            <a:rPr lang="en-US" dirty="0"/>
          </a:br>
          <a:r>
            <a:rPr lang="en-US" dirty="0"/>
            <a:t>→ </a:t>
          </a:r>
          <a:r>
            <a:rPr lang="el-GR" dirty="0"/>
            <a:t>Ποσοστό χώρου με ≥300 </a:t>
          </a:r>
          <a:r>
            <a:rPr lang="en-US" dirty="0"/>
            <a:t>lux </a:t>
          </a:r>
          <a:r>
            <a:rPr lang="el-GR" dirty="0"/>
            <a:t>για ≥50% του χρόνου</a:t>
          </a:r>
        </a:p>
      </dgm:t>
    </dgm:pt>
    <dgm:pt modelId="{15FE2E6F-6E89-4BF4-860B-1D0D13BA7C3C}" type="parTrans" cxnId="{07808279-FB4E-45DE-9322-45A04926F8B7}">
      <dgm:prSet/>
      <dgm:spPr/>
      <dgm:t>
        <a:bodyPr/>
        <a:lstStyle/>
        <a:p>
          <a:endParaRPr lang="el-GR"/>
        </a:p>
      </dgm:t>
    </dgm:pt>
    <dgm:pt modelId="{56B8A9B1-8AA7-4DD1-B5A6-DDAD165DB0DF}" type="sibTrans" cxnId="{07808279-FB4E-45DE-9322-45A04926F8B7}">
      <dgm:prSet/>
      <dgm:spPr/>
      <dgm:t>
        <a:bodyPr/>
        <a:lstStyle/>
        <a:p>
          <a:endParaRPr lang="el-GR"/>
        </a:p>
      </dgm:t>
    </dgm:pt>
    <dgm:pt modelId="{92A53E80-2BA5-4290-882E-C3224296660C}">
      <dgm:prSet/>
      <dgm:spPr/>
      <dgm:t>
        <a:bodyPr/>
        <a:lstStyle/>
        <a:p>
          <a:r>
            <a:rPr lang="en-US" b="1" dirty="0"/>
            <a:t>ASE (Annual Sunlight Exposure)</a:t>
          </a:r>
          <a:br>
            <a:rPr lang="en-US" dirty="0"/>
          </a:br>
          <a:r>
            <a:rPr lang="en-US" dirty="0"/>
            <a:t>→ </a:t>
          </a:r>
          <a:r>
            <a:rPr lang="el-GR" dirty="0"/>
            <a:t>Υπερβολική έκθεση σε άμεσο ηλιακό φως (&gt;1000 </a:t>
          </a:r>
          <a:r>
            <a:rPr lang="en-US" dirty="0"/>
            <a:t>lux)</a:t>
          </a:r>
          <a:endParaRPr lang="el-GR" dirty="0"/>
        </a:p>
      </dgm:t>
    </dgm:pt>
    <dgm:pt modelId="{81BF6146-4340-46B3-B0CE-81688F4F9296}" type="parTrans" cxnId="{D0978106-0BEF-487C-9E81-0F5C372CF309}">
      <dgm:prSet/>
      <dgm:spPr/>
      <dgm:t>
        <a:bodyPr/>
        <a:lstStyle/>
        <a:p>
          <a:endParaRPr lang="el-GR"/>
        </a:p>
      </dgm:t>
    </dgm:pt>
    <dgm:pt modelId="{A4B572C6-DFB9-4416-9301-4556CF8C1DC6}" type="sibTrans" cxnId="{D0978106-0BEF-487C-9E81-0F5C372CF309}">
      <dgm:prSet/>
      <dgm:spPr/>
      <dgm:t>
        <a:bodyPr/>
        <a:lstStyle/>
        <a:p>
          <a:endParaRPr lang="el-GR"/>
        </a:p>
      </dgm:t>
    </dgm:pt>
    <dgm:pt modelId="{F71A9E8B-C159-4CD2-9ABC-F3AD47CD45A9}">
      <dgm:prSet/>
      <dgm:spPr/>
      <dgm:t>
        <a:bodyPr/>
        <a:lstStyle/>
        <a:p>
          <a:r>
            <a:rPr lang="en-US" b="1"/>
            <a:t>UDI (Useful Daylight Illuminance)</a:t>
          </a:r>
          <a:br>
            <a:rPr lang="en-US"/>
          </a:br>
          <a:r>
            <a:rPr lang="en-US"/>
            <a:t>→ </a:t>
          </a:r>
          <a:r>
            <a:rPr lang="el-GR"/>
            <a:t>Χρήσιμο εύρος φυσικού φωτισμού (100–2000 </a:t>
          </a:r>
          <a:r>
            <a:rPr lang="en-US"/>
            <a:t>lux)</a:t>
          </a:r>
          <a:endParaRPr lang="el-GR"/>
        </a:p>
      </dgm:t>
    </dgm:pt>
    <dgm:pt modelId="{51750148-94CB-4438-BE7A-8610B181C0F5}" type="parTrans" cxnId="{E61F01AE-ECBB-4541-89BD-9C13C44D9743}">
      <dgm:prSet/>
      <dgm:spPr/>
      <dgm:t>
        <a:bodyPr/>
        <a:lstStyle/>
        <a:p>
          <a:endParaRPr lang="el-GR"/>
        </a:p>
      </dgm:t>
    </dgm:pt>
    <dgm:pt modelId="{3495BA2B-47D2-42F1-8C36-722758B94708}" type="sibTrans" cxnId="{E61F01AE-ECBB-4541-89BD-9C13C44D9743}">
      <dgm:prSet/>
      <dgm:spPr/>
      <dgm:t>
        <a:bodyPr/>
        <a:lstStyle/>
        <a:p>
          <a:endParaRPr lang="el-GR"/>
        </a:p>
      </dgm:t>
    </dgm:pt>
    <dgm:pt modelId="{75125EA2-67D2-4F35-9AB9-24F033B29704}" type="pres">
      <dgm:prSet presAssocID="{16691D9F-36D7-44F0-9F07-E9CCD53898D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BFAC9188-F49B-4737-8004-60D43E98E420}" type="pres">
      <dgm:prSet presAssocID="{16691D9F-36D7-44F0-9F07-E9CCD53898D1}" presName="cycle" presStyleCnt="0"/>
      <dgm:spPr/>
    </dgm:pt>
    <dgm:pt modelId="{93003ACF-9641-4E87-921F-48A8D4D728CF}" type="pres">
      <dgm:prSet presAssocID="{16691D9F-36D7-44F0-9F07-E9CCD53898D1}" presName="centerShape" presStyleCnt="0"/>
      <dgm:spPr/>
    </dgm:pt>
    <dgm:pt modelId="{9DC3607C-7DE9-4616-A0C1-EE7ADC26440A}" type="pres">
      <dgm:prSet presAssocID="{16691D9F-36D7-44F0-9F07-E9CCD53898D1}" presName="connSite" presStyleLbl="node1" presStyleIdx="0" presStyleCnt="4"/>
      <dgm:spPr/>
    </dgm:pt>
    <dgm:pt modelId="{F82BA5DF-B2BC-45CA-9C6A-27426D59CD05}" type="pres">
      <dgm:prSet presAssocID="{16691D9F-36D7-44F0-9F07-E9CCD53898D1}" presName="visible" presStyleLbl="node1" presStyleIdx="0" presStyleCnt="4"/>
      <dgm:spPr/>
    </dgm:pt>
    <dgm:pt modelId="{2DBE2AA5-EC5E-4324-A5C3-B801DDDF983B}" type="pres">
      <dgm:prSet presAssocID="{15FE2E6F-6E89-4BF4-860B-1D0D13BA7C3C}" presName="Name25" presStyleLbl="parChTrans1D1" presStyleIdx="0" presStyleCnt="3"/>
      <dgm:spPr/>
    </dgm:pt>
    <dgm:pt modelId="{E21474AE-56BB-41A9-B782-4F79855B8C5D}" type="pres">
      <dgm:prSet presAssocID="{04C88BBF-6992-404A-9CF8-E747FA7DE49D}" presName="node" presStyleCnt="0"/>
      <dgm:spPr/>
    </dgm:pt>
    <dgm:pt modelId="{768767FC-DE9D-4350-B1F6-1A836884A8D0}" type="pres">
      <dgm:prSet presAssocID="{04C88BBF-6992-404A-9CF8-E747FA7DE49D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B1DB4AD3-1AE2-47DF-B459-3FA650920E0D}" type="pres">
      <dgm:prSet presAssocID="{04C88BBF-6992-404A-9CF8-E747FA7DE49D}" presName="childNode" presStyleLbl="revTx" presStyleIdx="0" presStyleCnt="0">
        <dgm:presLayoutVars>
          <dgm:bulletEnabled val="1"/>
        </dgm:presLayoutVars>
      </dgm:prSet>
      <dgm:spPr/>
    </dgm:pt>
    <dgm:pt modelId="{1B96D3D1-9EEF-4C7B-B2CD-8DA4F6D1B551}" type="pres">
      <dgm:prSet presAssocID="{81BF6146-4340-46B3-B0CE-81688F4F9296}" presName="Name25" presStyleLbl="parChTrans1D1" presStyleIdx="1" presStyleCnt="3"/>
      <dgm:spPr/>
    </dgm:pt>
    <dgm:pt modelId="{F599F599-CC79-4A00-A3D1-951A3982EFF7}" type="pres">
      <dgm:prSet presAssocID="{92A53E80-2BA5-4290-882E-C3224296660C}" presName="node" presStyleCnt="0"/>
      <dgm:spPr/>
    </dgm:pt>
    <dgm:pt modelId="{676562B0-29F3-4D4D-9F91-405BBC0F7767}" type="pres">
      <dgm:prSet presAssocID="{92A53E80-2BA5-4290-882E-C3224296660C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81415C08-B70D-442A-870D-D03AF44E2FC8}" type="pres">
      <dgm:prSet presAssocID="{92A53E80-2BA5-4290-882E-C3224296660C}" presName="childNode" presStyleLbl="revTx" presStyleIdx="0" presStyleCnt="0">
        <dgm:presLayoutVars>
          <dgm:bulletEnabled val="1"/>
        </dgm:presLayoutVars>
      </dgm:prSet>
      <dgm:spPr/>
    </dgm:pt>
    <dgm:pt modelId="{622CF5BB-7BBB-4623-A88C-ACC1B4418F12}" type="pres">
      <dgm:prSet presAssocID="{51750148-94CB-4438-BE7A-8610B181C0F5}" presName="Name25" presStyleLbl="parChTrans1D1" presStyleIdx="2" presStyleCnt="3"/>
      <dgm:spPr/>
    </dgm:pt>
    <dgm:pt modelId="{532DFFF6-74EA-41E6-A199-AD47810325C3}" type="pres">
      <dgm:prSet presAssocID="{F71A9E8B-C159-4CD2-9ABC-F3AD47CD45A9}" presName="node" presStyleCnt="0"/>
      <dgm:spPr/>
    </dgm:pt>
    <dgm:pt modelId="{7EFFE68E-6379-4D20-AF7F-975E5EA26344}" type="pres">
      <dgm:prSet presAssocID="{F71A9E8B-C159-4CD2-9ABC-F3AD47CD45A9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A06BD829-C57F-44BA-86FD-1CB70E068C81}" type="pres">
      <dgm:prSet presAssocID="{F71A9E8B-C159-4CD2-9ABC-F3AD47CD45A9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0978106-0BEF-487C-9E81-0F5C372CF309}" srcId="{16691D9F-36D7-44F0-9F07-E9CCD53898D1}" destId="{92A53E80-2BA5-4290-882E-C3224296660C}" srcOrd="1" destOrd="0" parTransId="{81BF6146-4340-46B3-B0CE-81688F4F9296}" sibTransId="{A4B572C6-DFB9-4416-9301-4556CF8C1DC6}"/>
    <dgm:cxn modelId="{C8627131-68BA-4626-BE90-A9391F76CCB4}" type="presOf" srcId="{16691D9F-36D7-44F0-9F07-E9CCD53898D1}" destId="{75125EA2-67D2-4F35-9AB9-24F033B29704}" srcOrd="0" destOrd="0" presId="urn:microsoft.com/office/officeart/2005/8/layout/radial2"/>
    <dgm:cxn modelId="{AEBEBB5B-901D-4BC1-B97C-6C5A5C3A0C7C}" type="presOf" srcId="{51750148-94CB-4438-BE7A-8610B181C0F5}" destId="{622CF5BB-7BBB-4623-A88C-ACC1B4418F12}" srcOrd="0" destOrd="0" presId="urn:microsoft.com/office/officeart/2005/8/layout/radial2"/>
    <dgm:cxn modelId="{07808279-FB4E-45DE-9322-45A04926F8B7}" srcId="{16691D9F-36D7-44F0-9F07-E9CCD53898D1}" destId="{04C88BBF-6992-404A-9CF8-E747FA7DE49D}" srcOrd="0" destOrd="0" parTransId="{15FE2E6F-6E89-4BF4-860B-1D0D13BA7C3C}" sibTransId="{56B8A9B1-8AA7-4DD1-B5A6-DDAD165DB0DF}"/>
    <dgm:cxn modelId="{64BB3786-4A05-4AB1-82E9-A10BDD7443BC}" type="presOf" srcId="{F71A9E8B-C159-4CD2-9ABC-F3AD47CD45A9}" destId="{7EFFE68E-6379-4D20-AF7F-975E5EA26344}" srcOrd="0" destOrd="0" presId="urn:microsoft.com/office/officeart/2005/8/layout/radial2"/>
    <dgm:cxn modelId="{AF3145A6-4496-41DD-87DD-BDDDC0FE3571}" type="presOf" srcId="{15FE2E6F-6E89-4BF4-860B-1D0D13BA7C3C}" destId="{2DBE2AA5-EC5E-4324-A5C3-B801DDDF983B}" srcOrd="0" destOrd="0" presId="urn:microsoft.com/office/officeart/2005/8/layout/radial2"/>
    <dgm:cxn modelId="{E61F01AE-ECBB-4541-89BD-9C13C44D9743}" srcId="{16691D9F-36D7-44F0-9F07-E9CCD53898D1}" destId="{F71A9E8B-C159-4CD2-9ABC-F3AD47CD45A9}" srcOrd="2" destOrd="0" parTransId="{51750148-94CB-4438-BE7A-8610B181C0F5}" sibTransId="{3495BA2B-47D2-42F1-8C36-722758B94708}"/>
    <dgm:cxn modelId="{2801D7D7-B818-4932-A59C-0DD32DF07FE2}" type="presOf" srcId="{81BF6146-4340-46B3-B0CE-81688F4F9296}" destId="{1B96D3D1-9EEF-4C7B-B2CD-8DA4F6D1B551}" srcOrd="0" destOrd="0" presId="urn:microsoft.com/office/officeart/2005/8/layout/radial2"/>
    <dgm:cxn modelId="{2037B6E4-9146-4989-8BB5-346BE1B01F4D}" type="presOf" srcId="{04C88BBF-6992-404A-9CF8-E747FA7DE49D}" destId="{768767FC-DE9D-4350-B1F6-1A836884A8D0}" srcOrd="0" destOrd="0" presId="urn:microsoft.com/office/officeart/2005/8/layout/radial2"/>
    <dgm:cxn modelId="{80ABF9E5-4E07-43F5-AD9D-E827F8B5F2E5}" type="presOf" srcId="{92A53E80-2BA5-4290-882E-C3224296660C}" destId="{676562B0-29F3-4D4D-9F91-405BBC0F7767}" srcOrd="0" destOrd="0" presId="urn:microsoft.com/office/officeart/2005/8/layout/radial2"/>
    <dgm:cxn modelId="{EE9B555A-E7F6-4795-A78E-85E36D24C0BA}" type="presParOf" srcId="{75125EA2-67D2-4F35-9AB9-24F033B29704}" destId="{BFAC9188-F49B-4737-8004-60D43E98E420}" srcOrd="0" destOrd="0" presId="urn:microsoft.com/office/officeart/2005/8/layout/radial2"/>
    <dgm:cxn modelId="{9330502C-1356-4127-A3EA-AA24DD1E8522}" type="presParOf" srcId="{BFAC9188-F49B-4737-8004-60D43E98E420}" destId="{93003ACF-9641-4E87-921F-48A8D4D728CF}" srcOrd="0" destOrd="0" presId="urn:microsoft.com/office/officeart/2005/8/layout/radial2"/>
    <dgm:cxn modelId="{610E29D1-0CDE-4E70-A0F7-EDECBE6F6219}" type="presParOf" srcId="{93003ACF-9641-4E87-921F-48A8D4D728CF}" destId="{9DC3607C-7DE9-4616-A0C1-EE7ADC26440A}" srcOrd="0" destOrd="0" presId="urn:microsoft.com/office/officeart/2005/8/layout/radial2"/>
    <dgm:cxn modelId="{C8183816-A71E-455C-87A7-644769BC133A}" type="presParOf" srcId="{93003ACF-9641-4E87-921F-48A8D4D728CF}" destId="{F82BA5DF-B2BC-45CA-9C6A-27426D59CD05}" srcOrd="1" destOrd="0" presId="urn:microsoft.com/office/officeart/2005/8/layout/radial2"/>
    <dgm:cxn modelId="{0F88DECD-F388-49D8-887D-8196E45433FF}" type="presParOf" srcId="{BFAC9188-F49B-4737-8004-60D43E98E420}" destId="{2DBE2AA5-EC5E-4324-A5C3-B801DDDF983B}" srcOrd="1" destOrd="0" presId="urn:microsoft.com/office/officeart/2005/8/layout/radial2"/>
    <dgm:cxn modelId="{C6EE14AB-B0BC-4A12-B469-D89EC39043BA}" type="presParOf" srcId="{BFAC9188-F49B-4737-8004-60D43E98E420}" destId="{E21474AE-56BB-41A9-B782-4F79855B8C5D}" srcOrd="2" destOrd="0" presId="urn:microsoft.com/office/officeart/2005/8/layout/radial2"/>
    <dgm:cxn modelId="{1F9118CA-6BE5-4185-8FC7-E4D331F59331}" type="presParOf" srcId="{E21474AE-56BB-41A9-B782-4F79855B8C5D}" destId="{768767FC-DE9D-4350-B1F6-1A836884A8D0}" srcOrd="0" destOrd="0" presId="urn:microsoft.com/office/officeart/2005/8/layout/radial2"/>
    <dgm:cxn modelId="{D5DFCA85-E2DF-4E2D-9F93-F18F686B81E9}" type="presParOf" srcId="{E21474AE-56BB-41A9-B782-4F79855B8C5D}" destId="{B1DB4AD3-1AE2-47DF-B459-3FA650920E0D}" srcOrd="1" destOrd="0" presId="urn:microsoft.com/office/officeart/2005/8/layout/radial2"/>
    <dgm:cxn modelId="{6C888854-C777-4BE2-8E21-31BF3D03DD8E}" type="presParOf" srcId="{BFAC9188-F49B-4737-8004-60D43E98E420}" destId="{1B96D3D1-9EEF-4C7B-B2CD-8DA4F6D1B551}" srcOrd="3" destOrd="0" presId="urn:microsoft.com/office/officeart/2005/8/layout/radial2"/>
    <dgm:cxn modelId="{1198C2F5-38EC-4653-AF8F-3A088C8866E2}" type="presParOf" srcId="{BFAC9188-F49B-4737-8004-60D43E98E420}" destId="{F599F599-CC79-4A00-A3D1-951A3982EFF7}" srcOrd="4" destOrd="0" presId="urn:microsoft.com/office/officeart/2005/8/layout/radial2"/>
    <dgm:cxn modelId="{3DAA4B37-3189-49FE-9AC5-3F9E03269838}" type="presParOf" srcId="{F599F599-CC79-4A00-A3D1-951A3982EFF7}" destId="{676562B0-29F3-4D4D-9F91-405BBC0F7767}" srcOrd="0" destOrd="0" presId="urn:microsoft.com/office/officeart/2005/8/layout/radial2"/>
    <dgm:cxn modelId="{6093F1D9-7AE9-4A8E-ADD6-D7FA83CF658F}" type="presParOf" srcId="{F599F599-CC79-4A00-A3D1-951A3982EFF7}" destId="{81415C08-B70D-442A-870D-D03AF44E2FC8}" srcOrd="1" destOrd="0" presId="urn:microsoft.com/office/officeart/2005/8/layout/radial2"/>
    <dgm:cxn modelId="{69F0CB81-CF6E-404A-81A6-B4D686078BEE}" type="presParOf" srcId="{BFAC9188-F49B-4737-8004-60D43E98E420}" destId="{622CF5BB-7BBB-4623-A88C-ACC1B4418F12}" srcOrd="5" destOrd="0" presId="urn:microsoft.com/office/officeart/2005/8/layout/radial2"/>
    <dgm:cxn modelId="{D15E6671-4687-4E03-B8D4-195AC2A80D0D}" type="presParOf" srcId="{BFAC9188-F49B-4737-8004-60D43E98E420}" destId="{532DFFF6-74EA-41E6-A199-AD47810325C3}" srcOrd="6" destOrd="0" presId="urn:microsoft.com/office/officeart/2005/8/layout/radial2"/>
    <dgm:cxn modelId="{C059D61C-C015-4614-8FEB-01DCB0A2845A}" type="presParOf" srcId="{532DFFF6-74EA-41E6-A199-AD47810325C3}" destId="{7EFFE68E-6379-4D20-AF7F-975E5EA26344}" srcOrd="0" destOrd="0" presId="urn:microsoft.com/office/officeart/2005/8/layout/radial2"/>
    <dgm:cxn modelId="{6768C432-A1FC-4E2D-8738-22ABCED0EFCF}" type="presParOf" srcId="{532DFFF6-74EA-41E6-A199-AD47810325C3}" destId="{A06BD829-C57F-44BA-86FD-1CB70E068C8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5896EF9-7B4E-4A82-AB43-D34E21C00F31}" type="doc">
      <dgm:prSet loTypeId="urn:microsoft.com/office/officeart/2005/8/layout/equation2" loCatId="process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815DABBA-C684-43B9-B0CD-338AA844EFB8}">
      <dgm:prSet/>
      <dgm:spPr/>
      <dgm:t>
        <a:bodyPr/>
        <a:lstStyle/>
        <a:p>
          <a:r>
            <a:rPr lang="el-GR" dirty="0"/>
            <a:t>Φυσικός Φωτισμός – Βασικοί Δείκτες</a:t>
          </a:r>
        </a:p>
      </dgm:t>
    </dgm:pt>
    <dgm:pt modelId="{32B8143C-71FD-44D7-A3B6-4D0D950C5C6B}" type="parTrans" cxnId="{4EA62FD2-9DEB-451B-9A15-49B95281DD76}">
      <dgm:prSet/>
      <dgm:spPr/>
      <dgm:t>
        <a:bodyPr/>
        <a:lstStyle/>
        <a:p>
          <a:endParaRPr lang="el-GR"/>
        </a:p>
      </dgm:t>
    </dgm:pt>
    <dgm:pt modelId="{5216CB51-D0D2-4888-8059-F57D776D9D49}" type="sibTrans" cxnId="{4EA62FD2-9DEB-451B-9A15-49B95281DD76}">
      <dgm:prSet/>
      <dgm:spPr/>
      <dgm:t>
        <a:bodyPr/>
        <a:lstStyle/>
        <a:p>
          <a:endParaRPr lang="el-GR"/>
        </a:p>
      </dgm:t>
    </dgm:pt>
    <dgm:pt modelId="{EE9E9E4E-6F41-4E9D-8062-F693335E0DB5}" type="pres">
      <dgm:prSet presAssocID="{05896EF9-7B4E-4A82-AB43-D34E21C00F31}" presName="Name0" presStyleCnt="0">
        <dgm:presLayoutVars>
          <dgm:dir/>
          <dgm:resizeHandles val="exact"/>
        </dgm:presLayoutVars>
      </dgm:prSet>
      <dgm:spPr/>
    </dgm:pt>
    <dgm:pt modelId="{0ED4D60D-84AC-4DC2-A28D-AFAA2D289C71}" type="pres">
      <dgm:prSet presAssocID="{05896EF9-7B4E-4A82-AB43-D34E21C00F31}" presName="vNodes" presStyleCnt="0"/>
      <dgm:spPr/>
    </dgm:pt>
    <dgm:pt modelId="{F40B49E1-BA14-4F78-894D-E6F773F6C331}" type="pres">
      <dgm:prSet presAssocID="{05896EF9-7B4E-4A82-AB43-D34E21C00F31}" presName="lastNode" presStyleLbl="node1" presStyleIdx="0" presStyleCnt="1">
        <dgm:presLayoutVars>
          <dgm:bulletEnabled val="1"/>
        </dgm:presLayoutVars>
      </dgm:prSet>
      <dgm:spPr/>
    </dgm:pt>
  </dgm:ptLst>
  <dgm:cxnLst>
    <dgm:cxn modelId="{094FBC31-17F0-40E5-B69A-678E6E296327}" type="presOf" srcId="{815DABBA-C684-43B9-B0CD-338AA844EFB8}" destId="{F40B49E1-BA14-4F78-894D-E6F773F6C331}" srcOrd="0" destOrd="0" presId="urn:microsoft.com/office/officeart/2005/8/layout/equation2"/>
    <dgm:cxn modelId="{11490EB5-3010-4BDF-BFC9-2A2907246609}" type="presOf" srcId="{05896EF9-7B4E-4A82-AB43-D34E21C00F31}" destId="{EE9E9E4E-6F41-4E9D-8062-F693335E0DB5}" srcOrd="0" destOrd="0" presId="urn:microsoft.com/office/officeart/2005/8/layout/equation2"/>
    <dgm:cxn modelId="{4EA62FD2-9DEB-451B-9A15-49B95281DD76}" srcId="{05896EF9-7B4E-4A82-AB43-D34E21C00F31}" destId="{815DABBA-C684-43B9-B0CD-338AA844EFB8}" srcOrd="0" destOrd="0" parTransId="{32B8143C-71FD-44D7-A3B6-4D0D950C5C6B}" sibTransId="{5216CB51-D0D2-4888-8059-F57D776D9D49}"/>
    <dgm:cxn modelId="{DAFC92FA-AC3B-4B30-AEB3-26E840EEC752}" type="presParOf" srcId="{EE9E9E4E-6F41-4E9D-8062-F693335E0DB5}" destId="{0ED4D60D-84AC-4DC2-A28D-AFAA2D289C71}" srcOrd="0" destOrd="0" presId="urn:microsoft.com/office/officeart/2005/8/layout/equation2"/>
    <dgm:cxn modelId="{CD907B2D-0AC8-44BB-BA2F-77138011624D}" type="presParOf" srcId="{EE9E9E4E-6F41-4E9D-8062-F693335E0DB5}" destId="{F40B49E1-BA14-4F78-894D-E6F773F6C331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CAAACC-F7B9-4218-95DF-8108ACD782E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07AA4F42-3416-4C6E-810E-CC00F470937D}">
      <dgm:prSet/>
      <dgm:spPr/>
      <dgm:t>
        <a:bodyPr/>
        <a:lstStyle/>
        <a:p>
          <a:r>
            <a:rPr lang="el-GR" b="1" dirty="0"/>
            <a:t>Τεχνητός Φωτισμός – Βασικοί Δείκτες</a:t>
          </a:r>
          <a:endParaRPr lang="el-GR" dirty="0"/>
        </a:p>
      </dgm:t>
    </dgm:pt>
    <dgm:pt modelId="{1E5453B3-4847-4B1F-9AE1-DDC0CF6D2937}" type="parTrans" cxnId="{E0D7A86F-3C25-4975-9DC6-C0B921C8489F}">
      <dgm:prSet/>
      <dgm:spPr/>
      <dgm:t>
        <a:bodyPr/>
        <a:lstStyle/>
        <a:p>
          <a:endParaRPr lang="el-GR"/>
        </a:p>
      </dgm:t>
    </dgm:pt>
    <dgm:pt modelId="{34A336A0-DFE1-4E9F-A774-36BA89CE81DA}" type="sibTrans" cxnId="{E0D7A86F-3C25-4975-9DC6-C0B921C8489F}">
      <dgm:prSet/>
      <dgm:spPr/>
      <dgm:t>
        <a:bodyPr/>
        <a:lstStyle/>
        <a:p>
          <a:endParaRPr lang="el-GR"/>
        </a:p>
      </dgm:t>
    </dgm:pt>
    <dgm:pt modelId="{98F587D7-7057-4709-A5E9-908415A61D71}">
      <dgm:prSet/>
      <dgm:spPr/>
      <dgm:t>
        <a:bodyPr/>
        <a:lstStyle/>
        <a:p>
          <a:r>
            <a:rPr lang="en-US" b="1" dirty="0"/>
            <a:t>CRI (Color Rendering Index)</a:t>
          </a:r>
          <a:br>
            <a:rPr lang="en-US" dirty="0"/>
          </a:br>
          <a:r>
            <a:rPr lang="en-US" dirty="0"/>
            <a:t>→ </a:t>
          </a:r>
          <a:r>
            <a:rPr lang="el-GR" dirty="0"/>
            <a:t>Ποιότητα απόδοσης χρωμάτων</a:t>
          </a:r>
        </a:p>
      </dgm:t>
    </dgm:pt>
    <dgm:pt modelId="{B03ABEBD-2A7B-435C-9C5B-EC1756F3A2F2}" type="parTrans" cxnId="{B7329D4E-BE53-486E-922C-3F2D40CA63A4}">
      <dgm:prSet/>
      <dgm:spPr/>
      <dgm:t>
        <a:bodyPr/>
        <a:lstStyle/>
        <a:p>
          <a:endParaRPr lang="el-GR"/>
        </a:p>
      </dgm:t>
    </dgm:pt>
    <dgm:pt modelId="{AE69E55E-06FB-4CB6-8EAB-CA8F1DCE5248}" type="sibTrans" cxnId="{B7329D4E-BE53-486E-922C-3F2D40CA63A4}">
      <dgm:prSet/>
      <dgm:spPr/>
      <dgm:t>
        <a:bodyPr/>
        <a:lstStyle/>
        <a:p>
          <a:endParaRPr lang="el-GR"/>
        </a:p>
      </dgm:t>
    </dgm:pt>
    <dgm:pt modelId="{D2400215-6EE9-4852-85C8-E44CFFD1C38F}">
      <dgm:prSet/>
      <dgm:spPr/>
      <dgm:t>
        <a:bodyPr/>
        <a:lstStyle/>
        <a:p>
          <a:r>
            <a:rPr lang="en-US" b="1" dirty="0"/>
            <a:t>UGR (Unified Glare Rating)</a:t>
          </a:r>
          <a:br>
            <a:rPr lang="en-US" dirty="0"/>
          </a:br>
          <a:r>
            <a:rPr lang="en-US" dirty="0"/>
            <a:t>→ </a:t>
          </a:r>
          <a:r>
            <a:rPr lang="el-GR" dirty="0"/>
            <a:t>Έλεγχος </a:t>
          </a:r>
          <a:r>
            <a:rPr lang="el-GR" dirty="0" err="1"/>
            <a:t>θάμβωσης</a:t>
          </a:r>
          <a:endParaRPr lang="el-GR" dirty="0"/>
        </a:p>
      </dgm:t>
    </dgm:pt>
    <dgm:pt modelId="{07414E34-F4CC-4299-A10E-0740CCF15F6B}" type="parTrans" cxnId="{12074000-CDFE-479D-AA64-A856F73C93CE}">
      <dgm:prSet/>
      <dgm:spPr/>
      <dgm:t>
        <a:bodyPr/>
        <a:lstStyle/>
        <a:p>
          <a:endParaRPr lang="el-GR"/>
        </a:p>
      </dgm:t>
    </dgm:pt>
    <dgm:pt modelId="{2D250630-ABB1-4C86-8428-5F90D73C38EC}" type="sibTrans" cxnId="{12074000-CDFE-479D-AA64-A856F73C93CE}">
      <dgm:prSet/>
      <dgm:spPr/>
      <dgm:t>
        <a:bodyPr/>
        <a:lstStyle/>
        <a:p>
          <a:endParaRPr lang="el-GR"/>
        </a:p>
      </dgm:t>
    </dgm:pt>
    <dgm:pt modelId="{65E4ED12-0C6D-4CB1-B4F5-A1B8AB5F13E5}">
      <dgm:prSet/>
      <dgm:spPr/>
      <dgm:t>
        <a:bodyPr/>
        <a:lstStyle/>
        <a:p>
          <a:r>
            <a:rPr lang="en-US" b="1" dirty="0"/>
            <a:t>LPD (Lighting Power Density)</a:t>
          </a:r>
          <a:br>
            <a:rPr lang="en-US" dirty="0"/>
          </a:br>
          <a:r>
            <a:rPr lang="en-US" dirty="0"/>
            <a:t>→ </a:t>
          </a:r>
          <a:r>
            <a:rPr lang="el-GR" dirty="0"/>
            <a:t>Ισχύς φωτισμού ανά </a:t>
          </a:r>
          <a:r>
            <a:rPr lang="en-US" dirty="0"/>
            <a:t>m²</a:t>
          </a:r>
          <a:endParaRPr lang="el-GR" dirty="0"/>
        </a:p>
      </dgm:t>
    </dgm:pt>
    <dgm:pt modelId="{2BCF7851-84CC-4305-89CC-071F301B4441}" type="parTrans" cxnId="{7E0579CE-5299-4A5E-822B-E14D6E19CABB}">
      <dgm:prSet/>
      <dgm:spPr/>
      <dgm:t>
        <a:bodyPr/>
        <a:lstStyle/>
        <a:p>
          <a:endParaRPr lang="el-GR"/>
        </a:p>
      </dgm:t>
    </dgm:pt>
    <dgm:pt modelId="{0D4ABB7C-65AF-4A50-8CFE-14AF1D867F90}" type="sibTrans" cxnId="{7E0579CE-5299-4A5E-822B-E14D6E19CABB}">
      <dgm:prSet/>
      <dgm:spPr/>
      <dgm:t>
        <a:bodyPr/>
        <a:lstStyle/>
        <a:p>
          <a:endParaRPr lang="el-GR"/>
        </a:p>
      </dgm:t>
    </dgm:pt>
    <dgm:pt modelId="{01A77D6B-3F2B-4B10-8335-F716B30D55C3}">
      <dgm:prSet/>
      <dgm:spPr/>
      <dgm:t>
        <a:bodyPr/>
        <a:lstStyle/>
        <a:p>
          <a:r>
            <a:rPr lang="en-US" b="1" dirty="0"/>
            <a:t>LENI (Lighting Energy Numeric Indicator)</a:t>
          </a:r>
          <a:br>
            <a:rPr lang="en-US" dirty="0"/>
          </a:br>
          <a:r>
            <a:rPr lang="en-US" dirty="0"/>
            <a:t>→ </a:t>
          </a:r>
          <a:r>
            <a:rPr lang="el-GR" dirty="0"/>
            <a:t>Ετήσια ενεργειακή κατανάλωση φωτισμού</a:t>
          </a:r>
        </a:p>
      </dgm:t>
    </dgm:pt>
    <dgm:pt modelId="{54764B9B-0744-40BB-A3D9-607A818D7C96}" type="parTrans" cxnId="{572CAFE5-BAFD-4B8B-9F9F-DEEA6D17B528}">
      <dgm:prSet/>
      <dgm:spPr/>
      <dgm:t>
        <a:bodyPr/>
        <a:lstStyle/>
        <a:p>
          <a:endParaRPr lang="el-GR"/>
        </a:p>
      </dgm:t>
    </dgm:pt>
    <dgm:pt modelId="{34CCAC38-A2B2-4E50-BC3B-F52E55FD9024}" type="sibTrans" cxnId="{572CAFE5-BAFD-4B8B-9F9F-DEEA6D17B528}">
      <dgm:prSet/>
      <dgm:spPr/>
      <dgm:t>
        <a:bodyPr/>
        <a:lstStyle/>
        <a:p>
          <a:endParaRPr lang="el-GR"/>
        </a:p>
      </dgm:t>
    </dgm:pt>
    <dgm:pt modelId="{DBEEBEB2-BDC5-43C0-9296-403A3E69B066}" type="pres">
      <dgm:prSet presAssocID="{1BCAAACC-F7B9-4218-95DF-8108ACD782E6}" presName="diagram" presStyleCnt="0">
        <dgm:presLayoutVars>
          <dgm:dir/>
          <dgm:resizeHandles val="exact"/>
        </dgm:presLayoutVars>
      </dgm:prSet>
      <dgm:spPr/>
    </dgm:pt>
    <dgm:pt modelId="{26238C7F-75FF-4802-86E3-C291AF34D008}" type="pres">
      <dgm:prSet presAssocID="{07AA4F42-3416-4C6E-810E-CC00F470937D}" presName="node" presStyleLbl="node1" presStyleIdx="0" presStyleCnt="5">
        <dgm:presLayoutVars>
          <dgm:bulletEnabled val="1"/>
        </dgm:presLayoutVars>
      </dgm:prSet>
      <dgm:spPr/>
    </dgm:pt>
    <dgm:pt modelId="{6022628E-762C-4ED0-975A-6586C880E0AB}" type="pres">
      <dgm:prSet presAssocID="{34A336A0-DFE1-4E9F-A774-36BA89CE81DA}" presName="sibTrans" presStyleCnt="0"/>
      <dgm:spPr/>
    </dgm:pt>
    <dgm:pt modelId="{FABDA99D-F33A-4442-BE4A-C9C67638C74B}" type="pres">
      <dgm:prSet presAssocID="{98F587D7-7057-4709-A5E9-908415A61D71}" presName="node" presStyleLbl="node1" presStyleIdx="1" presStyleCnt="5">
        <dgm:presLayoutVars>
          <dgm:bulletEnabled val="1"/>
        </dgm:presLayoutVars>
      </dgm:prSet>
      <dgm:spPr/>
    </dgm:pt>
    <dgm:pt modelId="{EEDA3D31-294A-4ACB-921D-71F7918D7CC6}" type="pres">
      <dgm:prSet presAssocID="{AE69E55E-06FB-4CB6-8EAB-CA8F1DCE5248}" presName="sibTrans" presStyleCnt="0"/>
      <dgm:spPr/>
    </dgm:pt>
    <dgm:pt modelId="{9439BB29-719F-4932-BE74-0DC4385EEB84}" type="pres">
      <dgm:prSet presAssocID="{D2400215-6EE9-4852-85C8-E44CFFD1C38F}" presName="node" presStyleLbl="node1" presStyleIdx="2" presStyleCnt="5">
        <dgm:presLayoutVars>
          <dgm:bulletEnabled val="1"/>
        </dgm:presLayoutVars>
      </dgm:prSet>
      <dgm:spPr/>
    </dgm:pt>
    <dgm:pt modelId="{EE4CE6D6-065E-47DD-8932-CDEBC03A09AE}" type="pres">
      <dgm:prSet presAssocID="{2D250630-ABB1-4C86-8428-5F90D73C38EC}" presName="sibTrans" presStyleCnt="0"/>
      <dgm:spPr/>
    </dgm:pt>
    <dgm:pt modelId="{C7FE8BAB-9ADF-424F-8A78-4936794AF216}" type="pres">
      <dgm:prSet presAssocID="{65E4ED12-0C6D-4CB1-B4F5-A1B8AB5F13E5}" presName="node" presStyleLbl="node1" presStyleIdx="3" presStyleCnt="5">
        <dgm:presLayoutVars>
          <dgm:bulletEnabled val="1"/>
        </dgm:presLayoutVars>
      </dgm:prSet>
      <dgm:spPr/>
    </dgm:pt>
    <dgm:pt modelId="{B04C4C68-C8C3-4EC8-BA51-80CF441E3F52}" type="pres">
      <dgm:prSet presAssocID="{0D4ABB7C-65AF-4A50-8CFE-14AF1D867F90}" presName="sibTrans" presStyleCnt="0"/>
      <dgm:spPr/>
    </dgm:pt>
    <dgm:pt modelId="{AAB405C3-E225-490B-BEC1-E7CF767892C2}" type="pres">
      <dgm:prSet presAssocID="{01A77D6B-3F2B-4B10-8335-F716B30D55C3}" presName="node" presStyleLbl="node1" presStyleIdx="4" presStyleCnt="5">
        <dgm:presLayoutVars>
          <dgm:bulletEnabled val="1"/>
        </dgm:presLayoutVars>
      </dgm:prSet>
      <dgm:spPr/>
    </dgm:pt>
  </dgm:ptLst>
  <dgm:cxnLst>
    <dgm:cxn modelId="{12074000-CDFE-479D-AA64-A856F73C93CE}" srcId="{1BCAAACC-F7B9-4218-95DF-8108ACD782E6}" destId="{D2400215-6EE9-4852-85C8-E44CFFD1C38F}" srcOrd="2" destOrd="0" parTransId="{07414E34-F4CC-4299-A10E-0740CCF15F6B}" sibTransId="{2D250630-ABB1-4C86-8428-5F90D73C38EC}"/>
    <dgm:cxn modelId="{3596D209-CF6D-4F45-9A14-258337252AF8}" type="presOf" srcId="{98F587D7-7057-4709-A5E9-908415A61D71}" destId="{FABDA99D-F33A-4442-BE4A-C9C67638C74B}" srcOrd="0" destOrd="0" presId="urn:microsoft.com/office/officeart/2005/8/layout/default"/>
    <dgm:cxn modelId="{F985FD09-3FFA-489C-9622-4ED1B7D6C23C}" type="presOf" srcId="{1BCAAACC-F7B9-4218-95DF-8108ACD782E6}" destId="{DBEEBEB2-BDC5-43C0-9296-403A3E69B066}" srcOrd="0" destOrd="0" presId="urn:microsoft.com/office/officeart/2005/8/layout/default"/>
    <dgm:cxn modelId="{31FF634E-6303-4FD5-8DA4-D087A8FFCEC6}" type="presOf" srcId="{65E4ED12-0C6D-4CB1-B4F5-A1B8AB5F13E5}" destId="{C7FE8BAB-9ADF-424F-8A78-4936794AF216}" srcOrd="0" destOrd="0" presId="urn:microsoft.com/office/officeart/2005/8/layout/default"/>
    <dgm:cxn modelId="{B7329D4E-BE53-486E-922C-3F2D40CA63A4}" srcId="{1BCAAACC-F7B9-4218-95DF-8108ACD782E6}" destId="{98F587D7-7057-4709-A5E9-908415A61D71}" srcOrd="1" destOrd="0" parTransId="{B03ABEBD-2A7B-435C-9C5B-EC1756F3A2F2}" sibTransId="{AE69E55E-06FB-4CB6-8EAB-CA8F1DCE5248}"/>
    <dgm:cxn modelId="{E0D7A86F-3C25-4975-9DC6-C0B921C8489F}" srcId="{1BCAAACC-F7B9-4218-95DF-8108ACD782E6}" destId="{07AA4F42-3416-4C6E-810E-CC00F470937D}" srcOrd="0" destOrd="0" parTransId="{1E5453B3-4847-4B1F-9AE1-DDC0CF6D2937}" sibTransId="{34A336A0-DFE1-4E9F-A774-36BA89CE81DA}"/>
    <dgm:cxn modelId="{4A283E7E-FD10-4EAC-BDD5-44B0EA554E2D}" type="presOf" srcId="{D2400215-6EE9-4852-85C8-E44CFFD1C38F}" destId="{9439BB29-719F-4932-BE74-0DC4385EEB84}" srcOrd="0" destOrd="0" presId="urn:microsoft.com/office/officeart/2005/8/layout/default"/>
    <dgm:cxn modelId="{6FC9177F-1575-40B7-8BA9-DD61B8BDB3E6}" type="presOf" srcId="{01A77D6B-3F2B-4B10-8335-F716B30D55C3}" destId="{AAB405C3-E225-490B-BEC1-E7CF767892C2}" srcOrd="0" destOrd="0" presId="urn:microsoft.com/office/officeart/2005/8/layout/default"/>
    <dgm:cxn modelId="{7E0579CE-5299-4A5E-822B-E14D6E19CABB}" srcId="{1BCAAACC-F7B9-4218-95DF-8108ACD782E6}" destId="{65E4ED12-0C6D-4CB1-B4F5-A1B8AB5F13E5}" srcOrd="3" destOrd="0" parTransId="{2BCF7851-84CC-4305-89CC-071F301B4441}" sibTransId="{0D4ABB7C-65AF-4A50-8CFE-14AF1D867F90}"/>
    <dgm:cxn modelId="{572CAFE5-BAFD-4B8B-9F9F-DEEA6D17B528}" srcId="{1BCAAACC-F7B9-4218-95DF-8108ACD782E6}" destId="{01A77D6B-3F2B-4B10-8335-F716B30D55C3}" srcOrd="4" destOrd="0" parTransId="{54764B9B-0744-40BB-A3D9-607A818D7C96}" sibTransId="{34CCAC38-A2B2-4E50-BC3B-F52E55FD9024}"/>
    <dgm:cxn modelId="{3E780FF9-4983-4B13-A188-CA93677498B4}" type="presOf" srcId="{07AA4F42-3416-4C6E-810E-CC00F470937D}" destId="{26238C7F-75FF-4802-86E3-C291AF34D008}" srcOrd="0" destOrd="0" presId="urn:microsoft.com/office/officeart/2005/8/layout/default"/>
    <dgm:cxn modelId="{5F6F9CD9-40D5-4B17-9AE6-3527F9C0A249}" type="presParOf" srcId="{DBEEBEB2-BDC5-43C0-9296-403A3E69B066}" destId="{26238C7F-75FF-4802-86E3-C291AF34D008}" srcOrd="0" destOrd="0" presId="urn:microsoft.com/office/officeart/2005/8/layout/default"/>
    <dgm:cxn modelId="{8EE1FDC7-7CE0-45CA-8007-698D35469A21}" type="presParOf" srcId="{DBEEBEB2-BDC5-43C0-9296-403A3E69B066}" destId="{6022628E-762C-4ED0-975A-6586C880E0AB}" srcOrd="1" destOrd="0" presId="urn:microsoft.com/office/officeart/2005/8/layout/default"/>
    <dgm:cxn modelId="{1F8A2A2E-E1DE-48FC-AB44-8566A32293A8}" type="presParOf" srcId="{DBEEBEB2-BDC5-43C0-9296-403A3E69B066}" destId="{FABDA99D-F33A-4442-BE4A-C9C67638C74B}" srcOrd="2" destOrd="0" presId="urn:microsoft.com/office/officeart/2005/8/layout/default"/>
    <dgm:cxn modelId="{1C0B9456-41F8-4A1D-AFF0-C07BF3898B26}" type="presParOf" srcId="{DBEEBEB2-BDC5-43C0-9296-403A3E69B066}" destId="{EEDA3D31-294A-4ACB-921D-71F7918D7CC6}" srcOrd="3" destOrd="0" presId="urn:microsoft.com/office/officeart/2005/8/layout/default"/>
    <dgm:cxn modelId="{B2304E87-8D76-48BE-A5B2-D03A5225D62C}" type="presParOf" srcId="{DBEEBEB2-BDC5-43C0-9296-403A3E69B066}" destId="{9439BB29-719F-4932-BE74-0DC4385EEB84}" srcOrd="4" destOrd="0" presId="urn:microsoft.com/office/officeart/2005/8/layout/default"/>
    <dgm:cxn modelId="{478461D4-67F6-45A5-B32C-07272B81BB8F}" type="presParOf" srcId="{DBEEBEB2-BDC5-43C0-9296-403A3E69B066}" destId="{EE4CE6D6-065E-47DD-8932-CDEBC03A09AE}" srcOrd="5" destOrd="0" presId="urn:microsoft.com/office/officeart/2005/8/layout/default"/>
    <dgm:cxn modelId="{9F5065F9-2420-4EA8-AD23-E61C4F4C431A}" type="presParOf" srcId="{DBEEBEB2-BDC5-43C0-9296-403A3E69B066}" destId="{C7FE8BAB-9ADF-424F-8A78-4936794AF216}" srcOrd="6" destOrd="0" presId="urn:microsoft.com/office/officeart/2005/8/layout/default"/>
    <dgm:cxn modelId="{64C785F1-0615-410A-A7E9-0F5D18201112}" type="presParOf" srcId="{DBEEBEB2-BDC5-43C0-9296-403A3E69B066}" destId="{B04C4C68-C8C3-4EC8-BA51-80CF441E3F52}" srcOrd="7" destOrd="0" presId="urn:microsoft.com/office/officeart/2005/8/layout/default"/>
    <dgm:cxn modelId="{CD68BB98-E12D-4FEF-9F40-74E5A76BBA59}" type="presParOf" srcId="{DBEEBEB2-BDC5-43C0-9296-403A3E69B066}" destId="{AAB405C3-E225-490B-BEC1-E7CF767892C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5E7B55-761E-4AF5-B979-FFCCB34BC47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F76D2E0-ED37-46A5-8AFF-69EDE6D1DA7D}">
      <dgm:prSet/>
      <dgm:spPr/>
      <dgm:t>
        <a:bodyPr/>
        <a:lstStyle/>
        <a:p>
          <a:r>
            <a:rPr lang="el-GR"/>
            <a:t>Τον κιρκάδιο ρυθμό</a:t>
          </a:r>
        </a:p>
      </dgm:t>
    </dgm:pt>
    <dgm:pt modelId="{619CE20D-C990-484F-879F-1441CD1DFCFA}" type="parTrans" cxnId="{C6E16350-FB84-4005-91FC-F45C234C13F1}">
      <dgm:prSet/>
      <dgm:spPr/>
      <dgm:t>
        <a:bodyPr/>
        <a:lstStyle/>
        <a:p>
          <a:endParaRPr lang="el-GR"/>
        </a:p>
      </dgm:t>
    </dgm:pt>
    <dgm:pt modelId="{13574636-1B47-4E36-B066-88C11E717227}" type="sibTrans" cxnId="{C6E16350-FB84-4005-91FC-F45C234C13F1}">
      <dgm:prSet/>
      <dgm:spPr/>
      <dgm:t>
        <a:bodyPr/>
        <a:lstStyle/>
        <a:p>
          <a:endParaRPr lang="el-GR"/>
        </a:p>
      </dgm:t>
    </dgm:pt>
    <dgm:pt modelId="{0EE4DC90-3C6B-47AC-8DC4-3689DC41BCE4}">
      <dgm:prSet/>
      <dgm:spPr/>
      <dgm:t>
        <a:bodyPr/>
        <a:lstStyle/>
        <a:p>
          <a:r>
            <a:rPr lang="el-GR"/>
            <a:t>Την ποιότητα ύπνου</a:t>
          </a:r>
        </a:p>
      </dgm:t>
    </dgm:pt>
    <dgm:pt modelId="{1B69A184-3E25-47F2-AB28-5F25D1C37B29}" type="parTrans" cxnId="{21B533A3-504E-4C75-B1CE-BF65C67A49E7}">
      <dgm:prSet/>
      <dgm:spPr/>
      <dgm:t>
        <a:bodyPr/>
        <a:lstStyle/>
        <a:p>
          <a:endParaRPr lang="el-GR"/>
        </a:p>
      </dgm:t>
    </dgm:pt>
    <dgm:pt modelId="{978F7A2C-A69F-422C-B4D9-7FDCAF605DFC}" type="sibTrans" cxnId="{21B533A3-504E-4C75-B1CE-BF65C67A49E7}">
      <dgm:prSet/>
      <dgm:spPr/>
      <dgm:t>
        <a:bodyPr/>
        <a:lstStyle/>
        <a:p>
          <a:endParaRPr lang="el-GR"/>
        </a:p>
      </dgm:t>
    </dgm:pt>
    <dgm:pt modelId="{1F1232BE-B14A-42FE-A6C4-9E5FB28D9F76}">
      <dgm:prSet/>
      <dgm:spPr/>
      <dgm:t>
        <a:bodyPr/>
        <a:lstStyle/>
        <a:p>
          <a:r>
            <a:rPr lang="el-GR"/>
            <a:t>Την εγρήγορση &amp; παραγωγικότητα</a:t>
          </a:r>
        </a:p>
      </dgm:t>
    </dgm:pt>
    <dgm:pt modelId="{DEFEC853-E81F-4F5E-B1DC-B9D9BDA0FA5F}" type="parTrans" cxnId="{34A6D05A-5627-4956-968F-A04888914582}">
      <dgm:prSet/>
      <dgm:spPr/>
      <dgm:t>
        <a:bodyPr/>
        <a:lstStyle/>
        <a:p>
          <a:endParaRPr lang="el-GR"/>
        </a:p>
      </dgm:t>
    </dgm:pt>
    <dgm:pt modelId="{50788893-9BA1-44C4-9485-E63865055C8E}" type="sibTrans" cxnId="{34A6D05A-5627-4956-968F-A04888914582}">
      <dgm:prSet/>
      <dgm:spPr/>
      <dgm:t>
        <a:bodyPr/>
        <a:lstStyle/>
        <a:p>
          <a:endParaRPr lang="el-GR"/>
        </a:p>
      </dgm:t>
    </dgm:pt>
    <dgm:pt modelId="{00D8A6FE-D0E8-486B-895C-337FC62572AE}">
      <dgm:prSet/>
      <dgm:spPr/>
      <dgm:t>
        <a:bodyPr/>
        <a:lstStyle/>
        <a:p>
          <a:r>
            <a:rPr lang="el-GR"/>
            <a:t>Τη διάθεση και ευεξία</a:t>
          </a:r>
        </a:p>
      </dgm:t>
    </dgm:pt>
    <dgm:pt modelId="{D8747D36-A936-4462-94AC-EBFCDAE62EDD}" type="parTrans" cxnId="{FBCC8ECD-C1CA-4FE9-A70D-8A0103852510}">
      <dgm:prSet/>
      <dgm:spPr/>
      <dgm:t>
        <a:bodyPr/>
        <a:lstStyle/>
        <a:p>
          <a:endParaRPr lang="el-GR"/>
        </a:p>
      </dgm:t>
    </dgm:pt>
    <dgm:pt modelId="{7ACED55A-0FDF-4266-8571-542DE870B916}" type="sibTrans" cxnId="{FBCC8ECD-C1CA-4FE9-A70D-8A0103852510}">
      <dgm:prSet/>
      <dgm:spPr/>
      <dgm:t>
        <a:bodyPr/>
        <a:lstStyle/>
        <a:p>
          <a:endParaRPr lang="el-GR"/>
        </a:p>
      </dgm:t>
    </dgm:pt>
    <dgm:pt modelId="{80A8FAD1-6324-4636-8AE4-58FDC8C4AF83}" type="pres">
      <dgm:prSet presAssocID="{795E7B55-761E-4AF5-B979-FFCCB34BC475}" presName="linearFlow" presStyleCnt="0">
        <dgm:presLayoutVars>
          <dgm:dir/>
          <dgm:resizeHandles val="exact"/>
        </dgm:presLayoutVars>
      </dgm:prSet>
      <dgm:spPr/>
    </dgm:pt>
    <dgm:pt modelId="{8D2072F1-4D57-43B3-8F18-CDC582452D79}" type="pres">
      <dgm:prSet presAssocID="{0F76D2E0-ED37-46A5-8AFF-69EDE6D1DA7D}" presName="composite" presStyleCnt="0"/>
      <dgm:spPr/>
    </dgm:pt>
    <dgm:pt modelId="{DB2BC02E-7E3A-409E-A05A-6A0110643534}" type="pres">
      <dgm:prSet presAssocID="{0F76D2E0-ED37-46A5-8AFF-69EDE6D1DA7D}" presName="imgShp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10000" r="-10000"/>
          </a:stretch>
        </a:blipFill>
      </dgm:spPr>
    </dgm:pt>
    <dgm:pt modelId="{F8D00DA9-5624-4BB8-A6D2-1734876D4233}" type="pres">
      <dgm:prSet presAssocID="{0F76D2E0-ED37-46A5-8AFF-69EDE6D1DA7D}" presName="txShp" presStyleLbl="node1" presStyleIdx="0" presStyleCnt="4">
        <dgm:presLayoutVars>
          <dgm:bulletEnabled val="1"/>
        </dgm:presLayoutVars>
      </dgm:prSet>
      <dgm:spPr/>
    </dgm:pt>
    <dgm:pt modelId="{BCB6A10D-293F-4C7E-9ABD-8259EB885E54}" type="pres">
      <dgm:prSet presAssocID="{13574636-1B47-4E36-B066-88C11E717227}" presName="spacing" presStyleCnt="0"/>
      <dgm:spPr/>
    </dgm:pt>
    <dgm:pt modelId="{772676A9-974B-4FF1-8A8A-361DE44BCF38}" type="pres">
      <dgm:prSet presAssocID="{0EE4DC90-3C6B-47AC-8DC4-3689DC41BCE4}" presName="composite" presStyleCnt="0"/>
      <dgm:spPr/>
    </dgm:pt>
    <dgm:pt modelId="{77C88A95-4E5D-4DFE-8B59-D206D6ECC439}" type="pres">
      <dgm:prSet presAssocID="{0EE4DC90-3C6B-47AC-8DC4-3689DC41BCE4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4000" r="-4000"/>
          </a:stretch>
        </a:blipFill>
      </dgm:spPr>
    </dgm:pt>
    <dgm:pt modelId="{F8525510-AD03-47F2-8D44-009D3A45A26B}" type="pres">
      <dgm:prSet presAssocID="{0EE4DC90-3C6B-47AC-8DC4-3689DC41BCE4}" presName="txShp" presStyleLbl="node1" presStyleIdx="1" presStyleCnt="4">
        <dgm:presLayoutVars>
          <dgm:bulletEnabled val="1"/>
        </dgm:presLayoutVars>
      </dgm:prSet>
      <dgm:spPr/>
    </dgm:pt>
    <dgm:pt modelId="{FE6F26CE-4765-488F-A427-177B3C85CF58}" type="pres">
      <dgm:prSet presAssocID="{978F7A2C-A69F-422C-B4D9-7FDCAF605DFC}" presName="spacing" presStyleCnt="0"/>
      <dgm:spPr/>
    </dgm:pt>
    <dgm:pt modelId="{C9FBFE42-F5DB-4785-BFE8-D1AA585E8918}" type="pres">
      <dgm:prSet presAssocID="{1F1232BE-B14A-42FE-A6C4-9E5FB28D9F76}" presName="composite" presStyleCnt="0"/>
      <dgm:spPr/>
    </dgm:pt>
    <dgm:pt modelId="{EB3EC3B9-2DE2-4194-BB9A-E3C4DE48893F}" type="pres">
      <dgm:prSet presAssocID="{1F1232BE-B14A-42FE-A6C4-9E5FB28D9F76}" presName="imgShp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C5C02C7B-E665-4017-AA92-609D86B74D74}" type="pres">
      <dgm:prSet presAssocID="{1F1232BE-B14A-42FE-A6C4-9E5FB28D9F76}" presName="txShp" presStyleLbl="node1" presStyleIdx="2" presStyleCnt="4">
        <dgm:presLayoutVars>
          <dgm:bulletEnabled val="1"/>
        </dgm:presLayoutVars>
      </dgm:prSet>
      <dgm:spPr/>
    </dgm:pt>
    <dgm:pt modelId="{7B283016-3A65-4D8F-97B3-BC8B3FBA2116}" type="pres">
      <dgm:prSet presAssocID="{50788893-9BA1-44C4-9485-E63865055C8E}" presName="spacing" presStyleCnt="0"/>
      <dgm:spPr/>
    </dgm:pt>
    <dgm:pt modelId="{295FDA45-B97F-4E55-B611-39C58A2241D9}" type="pres">
      <dgm:prSet presAssocID="{00D8A6FE-D0E8-486B-895C-337FC62572AE}" presName="composite" presStyleCnt="0"/>
      <dgm:spPr/>
    </dgm:pt>
    <dgm:pt modelId="{FE2D8D23-EB0D-4523-8422-198CBC8F79D8}" type="pres">
      <dgm:prSet presAssocID="{00D8A6FE-D0E8-486B-895C-337FC62572AE}" presName="imgShp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6000" r="-6000"/>
          </a:stretch>
        </a:blipFill>
      </dgm:spPr>
    </dgm:pt>
    <dgm:pt modelId="{B2E35E35-F740-4253-B7CD-384302D9439B}" type="pres">
      <dgm:prSet presAssocID="{00D8A6FE-D0E8-486B-895C-337FC62572AE}" presName="txShp" presStyleLbl="node1" presStyleIdx="3" presStyleCnt="4">
        <dgm:presLayoutVars>
          <dgm:bulletEnabled val="1"/>
        </dgm:presLayoutVars>
      </dgm:prSet>
      <dgm:spPr/>
    </dgm:pt>
  </dgm:ptLst>
  <dgm:cxnLst>
    <dgm:cxn modelId="{7AABC745-FCE2-489F-B449-09E478A29AF3}" type="presOf" srcId="{0EE4DC90-3C6B-47AC-8DC4-3689DC41BCE4}" destId="{F8525510-AD03-47F2-8D44-009D3A45A26B}" srcOrd="0" destOrd="0" presId="urn:microsoft.com/office/officeart/2005/8/layout/vList3"/>
    <dgm:cxn modelId="{C6E16350-FB84-4005-91FC-F45C234C13F1}" srcId="{795E7B55-761E-4AF5-B979-FFCCB34BC475}" destId="{0F76D2E0-ED37-46A5-8AFF-69EDE6D1DA7D}" srcOrd="0" destOrd="0" parTransId="{619CE20D-C990-484F-879F-1441CD1DFCFA}" sibTransId="{13574636-1B47-4E36-B066-88C11E717227}"/>
    <dgm:cxn modelId="{28057E75-31E4-4339-A0DE-02EBCA583352}" type="presOf" srcId="{0F76D2E0-ED37-46A5-8AFF-69EDE6D1DA7D}" destId="{F8D00DA9-5624-4BB8-A6D2-1734876D4233}" srcOrd="0" destOrd="0" presId="urn:microsoft.com/office/officeart/2005/8/layout/vList3"/>
    <dgm:cxn modelId="{34A6D05A-5627-4956-968F-A04888914582}" srcId="{795E7B55-761E-4AF5-B979-FFCCB34BC475}" destId="{1F1232BE-B14A-42FE-A6C4-9E5FB28D9F76}" srcOrd="2" destOrd="0" parTransId="{DEFEC853-E81F-4F5E-B1DC-B9D9BDA0FA5F}" sibTransId="{50788893-9BA1-44C4-9485-E63865055C8E}"/>
    <dgm:cxn modelId="{870121A0-4ACB-4497-A6A9-7EBBA2EB645C}" type="presOf" srcId="{795E7B55-761E-4AF5-B979-FFCCB34BC475}" destId="{80A8FAD1-6324-4636-8AE4-58FDC8C4AF83}" srcOrd="0" destOrd="0" presId="urn:microsoft.com/office/officeart/2005/8/layout/vList3"/>
    <dgm:cxn modelId="{21B533A3-504E-4C75-B1CE-BF65C67A49E7}" srcId="{795E7B55-761E-4AF5-B979-FFCCB34BC475}" destId="{0EE4DC90-3C6B-47AC-8DC4-3689DC41BCE4}" srcOrd="1" destOrd="0" parTransId="{1B69A184-3E25-47F2-AB28-5F25D1C37B29}" sibTransId="{978F7A2C-A69F-422C-B4D9-7FDCAF605DFC}"/>
    <dgm:cxn modelId="{8906E5BF-4D09-4B0B-8AD6-61C44A75280A}" type="presOf" srcId="{1F1232BE-B14A-42FE-A6C4-9E5FB28D9F76}" destId="{C5C02C7B-E665-4017-AA92-609D86B74D74}" srcOrd="0" destOrd="0" presId="urn:microsoft.com/office/officeart/2005/8/layout/vList3"/>
    <dgm:cxn modelId="{FBCC8ECD-C1CA-4FE9-A70D-8A0103852510}" srcId="{795E7B55-761E-4AF5-B979-FFCCB34BC475}" destId="{00D8A6FE-D0E8-486B-895C-337FC62572AE}" srcOrd="3" destOrd="0" parTransId="{D8747D36-A936-4462-94AC-EBFCDAE62EDD}" sibTransId="{7ACED55A-0FDF-4266-8571-542DE870B916}"/>
    <dgm:cxn modelId="{FD18E7CE-1016-4C8E-8F3E-D6E8F57E58D2}" type="presOf" srcId="{00D8A6FE-D0E8-486B-895C-337FC62572AE}" destId="{B2E35E35-F740-4253-B7CD-384302D9439B}" srcOrd="0" destOrd="0" presId="urn:microsoft.com/office/officeart/2005/8/layout/vList3"/>
    <dgm:cxn modelId="{6DBE70DF-B2E9-42B9-B535-3A1CB14712D5}" type="presParOf" srcId="{80A8FAD1-6324-4636-8AE4-58FDC8C4AF83}" destId="{8D2072F1-4D57-43B3-8F18-CDC582452D79}" srcOrd="0" destOrd="0" presId="urn:microsoft.com/office/officeart/2005/8/layout/vList3"/>
    <dgm:cxn modelId="{6E1C2770-5EA1-4BC0-8B88-BD76128BF0F0}" type="presParOf" srcId="{8D2072F1-4D57-43B3-8F18-CDC582452D79}" destId="{DB2BC02E-7E3A-409E-A05A-6A0110643534}" srcOrd="0" destOrd="0" presId="urn:microsoft.com/office/officeart/2005/8/layout/vList3"/>
    <dgm:cxn modelId="{51C001BC-11EF-42BA-BC02-CC61D439829F}" type="presParOf" srcId="{8D2072F1-4D57-43B3-8F18-CDC582452D79}" destId="{F8D00DA9-5624-4BB8-A6D2-1734876D4233}" srcOrd="1" destOrd="0" presId="urn:microsoft.com/office/officeart/2005/8/layout/vList3"/>
    <dgm:cxn modelId="{C99B1BA7-EACA-4F37-8B3B-F9DF2B9B6EB6}" type="presParOf" srcId="{80A8FAD1-6324-4636-8AE4-58FDC8C4AF83}" destId="{BCB6A10D-293F-4C7E-9ABD-8259EB885E54}" srcOrd="1" destOrd="0" presId="urn:microsoft.com/office/officeart/2005/8/layout/vList3"/>
    <dgm:cxn modelId="{A2B7F008-B78A-45DD-850D-AF6D0E97027F}" type="presParOf" srcId="{80A8FAD1-6324-4636-8AE4-58FDC8C4AF83}" destId="{772676A9-974B-4FF1-8A8A-361DE44BCF38}" srcOrd="2" destOrd="0" presId="urn:microsoft.com/office/officeart/2005/8/layout/vList3"/>
    <dgm:cxn modelId="{A12668A4-C5EE-468E-A1A7-70FA026E5CF7}" type="presParOf" srcId="{772676A9-974B-4FF1-8A8A-361DE44BCF38}" destId="{77C88A95-4E5D-4DFE-8B59-D206D6ECC439}" srcOrd="0" destOrd="0" presId="urn:microsoft.com/office/officeart/2005/8/layout/vList3"/>
    <dgm:cxn modelId="{D7043492-D5F8-4998-AAD0-6177495E0C74}" type="presParOf" srcId="{772676A9-974B-4FF1-8A8A-361DE44BCF38}" destId="{F8525510-AD03-47F2-8D44-009D3A45A26B}" srcOrd="1" destOrd="0" presId="urn:microsoft.com/office/officeart/2005/8/layout/vList3"/>
    <dgm:cxn modelId="{1AD426C3-1566-4C2F-94B5-9B45D826C674}" type="presParOf" srcId="{80A8FAD1-6324-4636-8AE4-58FDC8C4AF83}" destId="{FE6F26CE-4765-488F-A427-177B3C85CF58}" srcOrd="3" destOrd="0" presId="urn:microsoft.com/office/officeart/2005/8/layout/vList3"/>
    <dgm:cxn modelId="{F5A2A1B6-69E0-4252-8EC7-8A6581FAADD0}" type="presParOf" srcId="{80A8FAD1-6324-4636-8AE4-58FDC8C4AF83}" destId="{C9FBFE42-F5DB-4785-BFE8-D1AA585E8918}" srcOrd="4" destOrd="0" presId="urn:microsoft.com/office/officeart/2005/8/layout/vList3"/>
    <dgm:cxn modelId="{5C786BB6-EA58-441B-8962-8E048CA71C74}" type="presParOf" srcId="{C9FBFE42-F5DB-4785-BFE8-D1AA585E8918}" destId="{EB3EC3B9-2DE2-4194-BB9A-E3C4DE48893F}" srcOrd="0" destOrd="0" presId="urn:microsoft.com/office/officeart/2005/8/layout/vList3"/>
    <dgm:cxn modelId="{14E77FB1-9311-4241-B125-B5CABC7A493A}" type="presParOf" srcId="{C9FBFE42-F5DB-4785-BFE8-D1AA585E8918}" destId="{C5C02C7B-E665-4017-AA92-609D86B74D74}" srcOrd="1" destOrd="0" presId="urn:microsoft.com/office/officeart/2005/8/layout/vList3"/>
    <dgm:cxn modelId="{9E554D0F-E6E1-47A9-A341-80CB50167679}" type="presParOf" srcId="{80A8FAD1-6324-4636-8AE4-58FDC8C4AF83}" destId="{7B283016-3A65-4D8F-97B3-BC8B3FBA2116}" srcOrd="5" destOrd="0" presId="urn:microsoft.com/office/officeart/2005/8/layout/vList3"/>
    <dgm:cxn modelId="{ED538BBF-E606-40C4-86F1-9B8B9CD2EFCF}" type="presParOf" srcId="{80A8FAD1-6324-4636-8AE4-58FDC8C4AF83}" destId="{295FDA45-B97F-4E55-B611-39C58A2241D9}" srcOrd="6" destOrd="0" presId="urn:microsoft.com/office/officeart/2005/8/layout/vList3"/>
    <dgm:cxn modelId="{F99BC305-209F-4563-B585-40F6246E611F}" type="presParOf" srcId="{295FDA45-B97F-4E55-B611-39C58A2241D9}" destId="{FE2D8D23-EB0D-4523-8422-198CBC8F79D8}" srcOrd="0" destOrd="0" presId="urn:microsoft.com/office/officeart/2005/8/layout/vList3"/>
    <dgm:cxn modelId="{09008CF1-BD65-4FD5-9A22-BA2528A48443}" type="presParOf" srcId="{295FDA45-B97F-4E55-B611-39C58A2241D9}" destId="{B2E35E35-F740-4253-B7CD-384302D9439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87D35B-AA78-4855-A8C6-6E2E0EC7B3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90EC3314-5B5B-4FCD-8D3C-D5E5FCB5F056}">
      <dgm:prSet/>
      <dgm:spPr/>
      <dgm:t>
        <a:bodyPr/>
        <a:lstStyle/>
        <a:p>
          <a:r>
            <a:rPr lang="el-GR" b="1" dirty="0"/>
            <a:t>Φωτισμός &amp; </a:t>
          </a:r>
          <a:r>
            <a:rPr lang="en-US" b="1" dirty="0"/>
            <a:t>IEQ (Indoor Environmental Quality)</a:t>
          </a:r>
          <a:endParaRPr lang="el-GR" dirty="0"/>
        </a:p>
      </dgm:t>
    </dgm:pt>
    <dgm:pt modelId="{FC1F8DE3-D405-459F-9348-742B5DB90879}" type="parTrans" cxnId="{5B78B6F2-EDC8-48DF-BAA4-EC947BD191AA}">
      <dgm:prSet/>
      <dgm:spPr/>
      <dgm:t>
        <a:bodyPr/>
        <a:lstStyle/>
        <a:p>
          <a:endParaRPr lang="el-GR"/>
        </a:p>
      </dgm:t>
    </dgm:pt>
    <dgm:pt modelId="{A589E6F3-0A21-4BC2-8E28-CDA994ADE647}" type="sibTrans" cxnId="{5B78B6F2-EDC8-48DF-BAA4-EC947BD191AA}">
      <dgm:prSet/>
      <dgm:spPr/>
      <dgm:t>
        <a:bodyPr/>
        <a:lstStyle/>
        <a:p>
          <a:endParaRPr lang="el-GR"/>
        </a:p>
      </dgm:t>
    </dgm:pt>
    <dgm:pt modelId="{03386A8B-3907-4297-AF14-1FAEA5AE9A6F}">
      <dgm:prSet/>
      <dgm:spPr/>
      <dgm:t>
        <a:bodyPr/>
        <a:lstStyle/>
        <a:p>
          <a:r>
            <a:rPr lang="el-GR"/>
            <a:t>Οπτική άνεση (θάμβωση, ομοιομορφία)</a:t>
          </a:r>
        </a:p>
      </dgm:t>
    </dgm:pt>
    <dgm:pt modelId="{3741DDC3-1A02-4210-9461-802095D548C0}" type="parTrans" cxnId="{B32A572C-583B-441A-A8AD-03FE80390C2E}">
      <dgm:prSet/>
      <dgm:spPr/>
      <dgm:t>
        <a:bodyPr/>
        <a:lstStyle/>
        <a:p>
          <a:endParaRPr lang="el-GR"/>
        </a:p>
      </dgm:t>
    </dgm:pt>
    <dgm:pt modelId="{116FB5E6-8DF0-4AA8-9693-6BBDBE7062BF}" type="sibTrans" cxnId="{B32A572C-583B-441A-A8AD-03FE80390C2E}">
      <dgm:prSet/>
      <dgm:spPr/>
      <dgm:t>
        <a:bodyPr/>
        <a:lstStyle/>
        <a:p>
          <a:endParaRPr lang="el-GR"/>
        </a:p>
      </dgm:t>
    </dgm:pt>
    <dgm:pt modelId="{65BE71C6-9D69-422E-8112-526DBA0E8E0E}">
      <dgm:prSet/>
      <dgm:spPr/>
      <dgm:t>
        <a:bodyPr/>
        <a:lstStyle/>
        <a:p>
          <a:r>
            <a:rPr lang="el-GR" dirty="0"/>
            <a:t>Θερμική συμπεριφορά (ηλιακά κέρδη)</a:t>
          </a:r>
        </a:p>
      </dgm:t>
    </dgm:pt>
    <dgm:pt modelId="{08E7A4DC-6616-47BF-8E03-2C73FCCB83BD}" type="parTrans" cxnId="{FF202F4B-0C61-4D2A-981D-F7FD79B7C2E2}">
      <dgm:prSet/>
      <dgm:spPr/>
      <dgm:t>
        <a:bodyPr/>
        <a:lstStyle/>
        <a:p>
          <a:endParaRPr lang="el-GR"/>
        </a:p>
      </dgm:t>
    </dgm:pt>
    <dgm:pt modelId="{ACF07BC8-A53E-489E-BA9B-F2327A61BB80}" type="sibTrans" cxnId="{FF202F4B-0C61-4D2A-981D-F7FD79B7C2E2}">
      <dgm:prSet/>
      <dgm:spPr/>
      <dgm:t>
        <a:bodyPr/>
        <a:lstStyle/>
        <a:p>
          <a:endParaRPr lang="el-GR"/>
        </a:p>
      </dgm:t>
    </dgm:pt>
    <dgm:pt modelId="{56ECC207-4D66-4075-8A42-876A6C41AE28}">
      <dgm:prSet/>
      <dgm:spPr/>
      <dgm:t>
        <a:bodyPr/>
        <a:lstStyle/>
        <a:p>
          <a:r>
            <a:rPr lang="el-GR"/>
            <a:t>Γνωστική απόδοση &amp; συγκέντρωση</a:t>
          </a:r>
        </a:p>
      </dgm:t>
    </dgm:pt>
    <dgm:pt modelId="{40DFEAAB-3206-4D06-9D7E-21FAF7BDB8B4}" type="parTrans" cxnId="{A89B9F40-0872-4FBF-B713-24342AD134AA}">
      <dgm:prSet/>
      <dgm:spPr/>
      <dgm:t>
        <a:bodyPr/>
        <a:lstStyle/>
        <a:p>
          <a:endParaRPr lang="el-GR"/>
        </a:p>
      </dgm:t>
    </dgm:pt>
    <dgm:pt modelId="{D0138375-61B1-4E3C-AE24-0E116BE95461}" type="sibTrans" cxnId="{A89B9F40-0872-4FBF-B713-24342AD134AA}">
      <dgm:prSet/>
      <dgm:spPr/>
      <dgm:t>
        <a:bodyPr/>
        <a:lstStyle/>
        <a:p>
          <a:endParaRPr lang="el-GR"/>
        </a:p>
      </dgm:t>
    </dgm:pt>
    <dgm:pt modelId="{7C0CF5E8-88E7-4524-AB07-78849057B108}">
      <dgm:prSet/>
      <dgm:spPr/>
      <dgm:t>
        <a:bodyPr/>
        <a:lstStyle/>
        <a:p>
          <a:r>
            <a:rPr lang="el-GR"/>
            <a:t>Ποιότητα χώρου εργασίας</a:t>
          </a:r>
        </a:p>
      </dgm:t>
    </dgm:pt>
    <dgm:pt modelId="{635E60B0-6CD9-4F4C-A2F8-58D1D8857388}" type="parTrans" cxnId="{90B4D702-9ABA-433E-8124-2942D25C4FAB}">
      <dgm:prSet/>
      <dgm:spPr/>
      <dgm:t>
        <a:bodyPr/>
        <a:lstStyle/>
        <a:p>
          <a:endParaRPr lang="el-GR"/>
        </a:p>
      </dgm:t>
    </dgm:pt>
    <dgm:pt modelId="{024CB16C-4343-4DCD-9780-CA2AC3CDB5B6}" type="sibTrans" cxnId="{90B4D702-9ABA-433E-8124-2942D25C4FAB}">
      <dgm:prSet/>
      <dgm:spPr/>
      <dgm:t>
        <a:bodyPr/>
        <a:lstStyle/>
        <a:p>
          <a:endParaRPr lang="el-GR"/>
        </a:p>
      </dgm:t>
    </dgm:pt>
    <dgm:pt modelId="{FD150597-15C8-4BD4-A1D5-042B624DA41E}" type="pres">
      <dgm:prSet presAssocID="{F787D35B-AA78-4855-A8C6-6E2E0EC7B338}" presName="linear" presStyleCnt="0">
        <dgm:presLayoutVars>
          <dgm:animLvl val="lvl"/>
          <dgm:resizeHandles val="exact"/>
        </dgm:presLayoutVars>
      </dgm:prSet>
      <dgm:spPr/>
    </dgm:pt>
    <dgm:pt modelId="{1767DA40-5DE2-4DD0-8229-E22B0A469C9E}" type="pres">
      <dgm:prSet presAssocID="{90EC3314-5B5B-4FCD-8D3C-D5E5FCB5F056}" presName="parentText" presStyleLbl="node1" presStyleIdx="0" presStyleCnt="1" custLinFactNeighborX="-388" custLinFactNeighborY="4231">
        <dgm:presLayoutVars>
          <dgm:chMax val="0"/>
          <dgm:bulletEnabled val="1"/>
        </dgm:presLayoutVars>
      </dgm:prSet>
      <dgm:spPr/>
    </dgm:pt>
    <dgm:pt modelId="{5AF3A9DD-EA90-424F-9AE4-C65EE2714FE9}" type="pres">
      <dgm:prSet presAssocID="{90EC3314-5B5B-4FCD-8D3C-D5E5FCB5F056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0B4D702-9ABA-433E-8124-2942D25C4FAB}" srcId="{90EC3314-5B5B-4FCD-8D3C-D5E5FCB5F056}" destId="{7C0CF5E8-88E7-4524-AB07-78849057B108}" srcOrd="3" destOrd="0" parTransId="{635E60B0-6CD9-4F4C-A2F8-58D1D8857388}" sibTransId="{024CB16C-4343-4DCD-9780-CA2AC3CDB5B6}"/>
    <dgm:cxn modelId="{B32A572C-583B-441A-A8AD-03FE80390C2E}" srcId="{90EC3314-5B5B-4FCD-8D3C-D5E5FCB5F056}" destId="{03386A8B-3907-4297-AF14-1FAEA5AE9A6F}" srcOrd="0" destOrd="0" parTransId="{3741DDC3-1A02-4210-9461-802095D548C0}" sibTransId="{116FB5E6-8DF0-4AA8-9693-6BBDBE7062BF}"/>
    <dgm:cxn modelId="{A89B9F40-0872-4FBF-B713-24342AD134AA}" srcId="{90EC3314-5B5B-4FCD-8D3C-D5E5FCB5F056}" destId="{56ECC207-4D66-4075-8A42-876A6C41AE28}" srcOrd="2" destOrd="0" parTransId="{40DFEAAB-3206-4D06-9D7E-21FAF7BDB8B4}" sibTransId="{D0138375-61B1-4E3C-AE24-0E116BE95461}"/>
    <dgm:cxn modelId="{FF202F4B-0C61-4D2A-981D-F7FD79B7C2E2}" srcId="{90EC3314-5B5B-4FCD-8D3C-D5E5FCB5F056}" destId="{65BE71C6-9D69-422E-8112-526DBA0E8E0E}" srcOrd="1" destOrd="0" parTransId="{08E7A4DC-6616-47BF-8E03-2C73FCCB83BD}" sibTransId="{ACF07BC8-A53E-489E-BA9B-F2327A61BB80}"/>
    <dgm:cxn modelId="{B4E0E156-78A0-42B5-A1FE-C55FFBCB2BC1}" type="presOf" srcId="{7C0CF5E8-88E7-4524-AB07-78849057B108}" destId="{5AF3A9DD-EA90-424F-9AE4-C65EE2714FE9}" srcOrd="0" destOrd="3" presId="urn:microsoft.com/office/officeart/2005/8/layout/vList2"/>
    <dgm:cxn modelId="{A9694B94-C106-405E-B80D-FCBD6E4D3BEB}" type="presOf" srcId="{56ECC207-4D66-4075-8A42-876A6C41AE28}" destId="{5AF3A9DD-EA90-424F-9AE4-C65EE2714FE9}" srcOrd="0" destOrd="2" presId="urn:microsoft.com/office/officeart/2005/8/layout/vList2"/>
    <dgm:cxn modelId="{6E6D5C96-4DE1-4664-85CA-4F26D00E73D0}" type="presOf" srcId="{03386A8B-3907-4297-AF14-1FAEA5AE9A6F}" destId="{5AF3A9DD-EA90-424F-9AE4-C65EE2714FE9}" srcOrd="0" destOrd="0" presId="urn:microsoft.com/office/officeart/2005/8/layout/vList2"/>
    <dgm:cxn modelId="{E46DACB9-800E-4079-B30E-C5ADA762879C}" type="presOf" srcId="{65BE71C6-9D69-422E-8112-526DBA0E8E0E}" destId="{5AF3A9DD-EA90-424F-9AE4-C65EE2714FE9}" srcOrd="0" destOrd="1" presId="urn:microsoft.com/office/officeart/2005/8/layout/vList2"/>
    <dgm:cxn modelId="{725CEAC0-5913-4548-AE39-2BD16B146A36}" type="presOf" srcId="{F787D35B-AA78-4855-A8C6-6E2E0EC7B338}" destId="{FD150597-15C8-4BD4-A1D5-042B624DA41E}" srcOrd="0" destOrd="0" presId="urn:microsoft.com/office/officeart/2005/8/layout/vList2"/>
    <dgm:cxn modelId="{129D49CC-EAEC-4238-8538-4263EAF54FC0}" type="presOf" srcId="{90EC3314-5B5B-4FCD-8D3C-D5E5FCB5F056}" destId="{1767DA40-5DE2-4DD0-8229-E22B0A469C9E}" srcOrd="0" destOrd="0" presId="urn:microsoft.com/office/officeart/2005/8/layout/vList2"/>
    <dgm:cxn modelId="{5B78B6F2-EDC8-48DF-BAA4-EC947BD191AA}" srcId="{F787D35B-AA78-4855-A8C6-6E2E0EC7B338}" destId="{90EC3314-5B5B-4FCD-8D3C-D5E5FCB5F056}" srcOrd="0" destOrd="0" parTransId="{FC1F8DE3-D405-459F-9348-742B5DB90879}" sibTransId="{A589E6F3-0A21-4BC2-8E28-CDA994ADE647}"/>
    <dgm:cxn modelId="{4E573095-BAB9-4019-B99E-B8ADC07F3362}" type="presParOf" srcId="{FD150597-15C8-4BD4-A1D5-042B624DA41E}" destId="{1767DA40-5DE2-4DD0-8229-E22B0A469C9E}" srcOrd="0" destOrd="0" presId="urn:microsoft.com/office/officeart/2005/8/layout/vList2"/>
    <dgm:cxn modelId="{9591C6CE-587E-4B18-8C76-654BBCD8F4EE}" type="presParOf" srcId="{FD150597-15C8-4BD4-A1D5-042B624DA41E}" destId="{5AF3A9DD-EA90-424F-9AE4-C65EE2714F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9D6BF68-29E3-4DEF-9B15-A951B8D6FBA8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l-GR"/>
        </a:p>
      </dgm:t>
    </dgm:pt>
    <dgm:pt modelId="{7A2A56DA-5D94-48E4-B5BA-ABA834EFF0EF}">
      <dgm:prSet/>
      <dgm:spPr/>
      <dgm:t>
        <a:bodyPr/>
        <a:lstStyle/>
        <a:p>
          <a:r>
            <a:rPr lang="en-US"/>
            <a:t>sDA (≥55%)</a:t>
          </a:r>
          <a:endParaRPr lang="el-GR"/>
        </a:p>
      </dgm:t>
    </dgm:pt>
    <dgm:pt modelId="{B434F9F8-4E88-4E51-B8AB-189CE99717B8}" type="parTrans" cxnId="{87E0BD58-9431-4576-B244-DB79367CC8D1}">
      <dgm:prSet/>
      <dgm:spPr/>
      <dgm:t>
        <a:bodyPr/>
        <a:lstStyle/>
        <a:p>
          <a:endParaRPr lang="el-GR"/>
        </a:p>
      </dgm:t>
    </dgm:pt>
    <dgm:pt modelId="{C7BF6ED5-8AED-4C52-A029-E79DFB87CF3D}" type="sibTrans" cxnId="{87E0BD58-9431-4576-B244-DB79367CC8D1}">
      <dgm:prSet/>
      <dgm:spPr/>
      <dgm:t>
        <a:bodyPr/>
        <a:lstStyle/>
        <a:p>
          <a:endParaRPr lang="el-GR"/>
        </a:p>
      </dgm:t>
    </dgm:pt>
    <dgm:pt modelId="{92A6B88F-03BA-49B9-BE42-E277F6F9A0A8}">
      <dgm:prSet/>
      <dgm:spPr/>
      <dgm:t>
        <a:bodyPr/>
        <a:lstStyle/>
        <a:p>
          <a:r>
            <a:rPr lang="en-US"/>
            <a:t>ASE (</a:t>
          </a:r>
          <a:r>
            <a:rPr lang="el-GR"/>
            <a:t>έλεγχος υπερβολικής ηλιακής έκθεσης)</a:t>
          </a:r>
        </a:p>
      </dgm:t>
    </dgm:pt>
    <dgm:pt modelId="{70521F81-ABE7-4488-8FFE-039991DC9AAA}" type="parTrans" cxnId="{D7A2DCBC-2F5C-4BE1-BB69-3860E2EC790A}">
      <dgm:prSet/>
      <dgm:spPr/>
      <dgm:t>
        <a:bodyPr/>
        <a:lstStyle/>
        <a:p>
          <a:endParaRPr lang="el-GR"/>
        </a:p>
      </dgm:t>
    </dgm:pt>
    <dgm:pt modelId="{12B161F9-EB8B-430B-AFA4-07421EB44390}" type="sibTrans" cxnId="{D7A2DCBC-2F5C-4BE1-BB69-3860E2EC790A}">
      <dgm:prSet/>
      <dgm:spPr/>
      <dgm:t>
        <a:bodyPr/>
        <a:lstStyle/>
        <a:p>
          <a:endParaRPr lang="el-GR"/>
        </a:p>
      </dgm:t>
    </dgm:pt>
    <dgm:pt modelId="{C8FDA80F-38FB-4B17-B14C-464B3157BBF6}">
      <dgm:prSet/>
      <dgm:spPr/>
      <dgm:t>
        <a:bodyPr/>
        <a:lstStyle/>
        <a:p>
          <a:r>
            <a:rPr lang="el-GR"/>
            <a:t>Έλεγχος θάμβωσης</a:t>
          </a:r>
        </a:p>
      </dgm:t>
    </dgm:pt>
    <dgm:pt modelId="{06B5027A-0A39-4088-AA40-84C22E4BB0E0}" type="parTrans" cxnId="{D705DEEC-A4BC-4EDE-91E4-B516E878E660}">
      <dgm:prSet/>
      <dgm:spPr/>
      <dgm:t>
        <a:bodyPr/>
        <a:lstStyle/>
        <a:p>
          <a:endParaRPr lang="el-GR"/>
        </a:p>
      </dgm:t>
    </dgm:pt>
    <dgm:pt modelId="{DAC6AC49-6A7B-4E71-83B4-3DD4C0720462}" type="sibTrans" cxnId="{D705DEEC-A4BC-4EDE-91E4-B516E878E660}">
      <dgm:prSet/>
      <dgm:spPr/>
      <dgm:t>
        <a:bodyPr/>
        <a:lstStyle/>
        <a:p>
          <a:endParaRPr lang="el-GR"/>
        </a:p>
      </dgm:t>
    </dgm:pt>
    <dgm:pt modelId="{28DFDEB4-598A-4FA7-80CA-E97A300F3C3B}">
      <dgm:prSet/>
      <dgm:spPr/>
      <dgm:t>
        <a:bodyPr/>
        <a:lstStyle/>
        <a:p>
          <a:r>
            <a:rPr lang="el-GR" dirty="0"/>
            <a:t>Ατομικός έλεγχος φωτισμού χρήστη</a:t>
          </a:r>
        </a:p>
      </dgm:t>
    </dgm:pt>
    <dgm:pt modelId="{41052A5E-A834-4B2F-B860-ECFB141F8A62}" type="parTrans" cxnId="{BF86A31B-AFA2-4FB6-9326-9A45104AAE8E}">
      <dgm:prSet/>
      <dgm:spPr/>
      <dgm:t>
        <a:bodyPr/>
        <a:lstStyle/>
        <a:p>
          <a:endParaRPr lang="el-GR"/>
        </a:p>
      </dgm:t>
    </dgm:pt>
    <dgm:pt modelId="{1EC01EA6-065B-4BE7-A5F4-0C0E3FEDE091}" type="sibTrans" cxnId="{BF86A31B-AFA2-4FB6-9326-9A45104AAE8E}">
      <dgm:prSet/>
      <dgm:spPr/>
      <dgm:t>
        <a:bodyPr/>
        <a:lstStyle/>
        <a:p>
          <a:endParaRPr lang="el-GR"/>
        </a:p>
      </dgm:t>
    </dgm:pt>
    <dgm:pt modelId="{BDD6F9ED-41FF-4A24-AB6A-BFB486AA489C}">
      <dgm:prSet/>
      <dgm:spPr/>
    </dgm:pt>
    <dgm:pt modelId="{C7CF5D88-E5A1-4734-BC92-E21502688EFE}" type="parTrans" cxnId="{1B5569D6-8C81-4370-808E-23A9A95C73C0}">
      <dgm:prSet/>
      <dgm:spPr/>
      <dgm:t>
        <a:bodyPr/>
        <a:lstStyle/>
        <a:p>
          <a:endParaRPr lang="el-GR"/>
        </a:p>
      </dgm:t>
    </dgm:pt>
    <dgm:pt modelId="{DC6C3CA0-9055-43C6-9765-9989010412D2}" type="sibTrans" cxnId="{1B5569D6-8C81-4370-808E-23A9A95C73C0}">
      <dgm:prSet/>
      <dgm:spPr/>
      <dgm:t>
        <a:bodyPr/>
        <a:lstStyle/>
        <a:p>
          <a:endParaRPr lang="el-GR"/>
        </a:p>
      </dgm:t>
    </dgm:pt>
    <dgm:pt modelId="{8A249509-3EC1-4F38-BCD0-CF22C819E9A3}" type="pres">
      <dgm:prSet presAssocID="{F9D6BF68-29E3-4DEF-9B15-A951B8D6FBA8}" presName="matrix" presStyleCnt="0">
        <dgm:presLayoutVars>
          <dgm:chMax val="1"/>
          <dgm:dir/>
          <dgm:resizeHandles val="exact"/>
        </dgm:presLayoutVars>
      </dgm:prSet>
      <dgm:spPr/>
    </dgm:pt>
    <dgm:pt modelId="{109A56FF-F36A-4378-9484-864916841300}" type="pres">
      <dgm:prSet presAssocID="{F9D6BF68-29E3-4DEF-9B15-A951B8D6FBA8}" presName="diamond" presStyleLbl="bgShp" presStyleIdx="0" presStyleCnt="1"/>
      <dgm:spPr/>
    </dgm:pt>
    <dgm:pt modelId="{786FD5E3-7B61-4F99-AA87-0C4324BE13FC}" type="pres">
      <dgm:prSet presAssocID="{F9D6BF68-29E3-4DEF-9B15-A951B8D6FBA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CAFCFEB-E6C9-43E6-9535-FE1FE765193A}" type="pres">
      <dgm:prSet presAssocID="{F9D6BF68-29E3-4DEF-9B15-A951B8D6FBA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CD31753-F0BB-43F2-9352-0231F2ACB5D3}" type="pres">
      <dgm:prSet presAssocID="{F9D6BF68-29E3-4DEF-9B15-A951B8D6FBA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1A324EA-4E16-4D10-9A65-1028E8F075E3}" type="pres">
      <dgm:prSet presAssocID="{F9D6BF68-29E3-4DEF-9B15-A951B8D6FBA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F86A31B-AFA2-4FB6-9326-9A45104AAE8E}" srcId="{F9D6BF68-29E3-4DEF-9B15-A951B8D6FBA8}" destId="{28DFDEB4-598A-4FA7-80CA-E97A300F3C3B}" srcOrd="3" destOrd="0" parTransId="{41052A5E-A834-4B2F-B860-ECFB141F8A62}" sibTransId="{1EC01EA6-065B-4BE7-A5F4-0C0E3FEDE091}"/>
    <dgm:cxn modelId="{EBBFB15E-4042-4F8A-AF4A-A814B2270A06}" type="presOf" srcId="{7A2A56DA-5D94-48E4-B5BA-ABA834EFF0EF}" destId="{786FD5E3-7B61-4F99-AA87-0C4324BE13FC}" srcOrd="0" destOrd="0" presId="urn:microsoft.com/office/officeart/2005/8/layout/matrix3"/>
    <dgm:cxn modelId="{7FAB1A54-2B3C-4E73-9A99-548C37FD6022}" type="presOf" srcId="{F9D6BF68-29E3-4DEF-9B15-A951B8D6FBA8}" destId="{8A249509-3EC1-4F38-BCD0-CF22C819E9A3}" srcOrd="0" destOrd="0" presId="urn:microsoft.com/office/officeart/2005/8/layout/matrix3"/>
    <dgm:cxn modelId="{87E0BD58-9431-4576-B244-DB79367CC8D1}" srcId="{F9D6BF68-29E3-4DEF-9B15-A951B8D6FBA8}" destId="{7A2A56DA-5D94-48E4-B5BA-ABA834EFF0EF}" srcOrd="0" destOrd="0" parTransId="{B434F9F8-4E88-4E51-B8AB-189CE99717B8}" sibTransId="{C7BF6ED5-8AED-4C52-A029-E79DFB87CF3D}"/>
    <dgm:cxn modelId="{4B76A259-7EA1-4254-8ECD-E06210055875}" type="presOf" srcId="{92A6B88F-03BA-49B9-BE42-E277F6F9A0A8}" destId="{7CAFCFEB-E6C9-43E6-9535-FE1FE765193A}" srcOrd="0" destOrd="0" presId="urn:microsoft.com/office/officeart/2005/8/layout/matrix3"/>
    <dgm:cxn modelId="{D7A2DCBC-2F5C-4BE1-BB69-3860E2EC790A}" srcId="{F9D6BF68-29E3-4DEF-9B15-A951B8D6FBA8}" destId="{92A6B88F-03BA-49B9-BE42-E277F6F9A0A8}" srcOrd="1" destOrd="0" parTransId="{70521F81-ABE7-4488-8FFE-039991DC9AAA}" sibTransId="{12B161F9-EB8B-430B-AFA4-07421EB44390}"/>
    <dgm:cxn modelId="{B193B5D0-77DB-402E-8B1D-6A791759AC6F}" type="presOf" srcId="{28DFDEB4-598A-4FA7-80CA-E97A300F3C3B}" destId="{31A324EA-4E16-4D10-9A65-1028E8F075E3}" srcOrd="0" destOrd="0" presId="urn:microsoft.com/office/officeart/2005/8/layout/matrix3"/>
    <dgm:cxn modelId="{1B5569D6-8C81-4370-808E-23A9A95C73C0}" srcId="{F9D6BF68-29E3-4DEF-9B15-A951B8D6FBA8}" destId="{BDD6F9ED-41FF-4A24-AB6A-BFB486AA489C}" srcOrd="4" destOrd="0" parTransId="{C7CF5D88-E5A1-4734-BC92-E21502688EFE}" sibTransId="{DC6C3CA0-9055-43C6-9765-9989010412D2}"/>
    <dgm:cxn modelId="{811917EA-5759-46E3-B818-B6366BBAA51B}" type="presOf" srcId="{C8FDA80F-38FB-4B17-B14C-464B3157BBF6}" destId="{9CD31753-F0BB-43F2-9352-0231F2ACB5D3}" srcOrd="0" destOrd="0" presId="urn:microsoft.com/office/officeart/2005/8/layout/matrix3"/>
    <dgm:cxn modelId="{D705DEEC-A4BC-4EDE-91E4-B516E878E660}" srcId="{F9D6BF68-29E3-4DEF-9B15-A951B8D6FBA8}" destId="{C8FDA80F-38FB-4B17-B14C-464B3157BBF6}" srcOrd="2" destOrd="0" parTransId="{06B5027A-0A39-4088-AA40-84C22E4BB0E0}" sibTransId="{DAC6AC49-6A7B-4E71-83B4-3DD4C0720462}"/>
    <dgm:cxn modelId="{A4579EE2-7EF9-4202-8485-9A888468F02F}" type="presParOf" srcId="{8A249509-3EC1-4F38-BCD0-CF22C819E9A3}" destId="{109A56FF-F36A-4378-9484-864916841300}" srcOrd="0" destOrd="0" presId="urn:microsoft.com/office/officeart/2005/8/layout/matrix3"/>
    <dgm:cxn modelId="{7E98949D-A6BC-4337-B11A-ADA923CA729F}" type="presParOf" srcId="{8A249509-3EC1-4F38-BCD0-CF22C819E9A3}" destId="{786FD5E3-7B61-4F99-AA87-0C4324BE13FC}" srcOrd="1" destOrd="0" presId="urn:microsoft.com/office/officeart/2005/8/layout/matrix3"/>
    <dgm:cxn modelId="{6B2A02BB-B074-44B9-9448-6DE5C1AC15EC}" type="presParOf" srcId="{8A249509-3EC1-4F38-BCD0-CF22C819E9A3}" destId="{7CAFCFEB-E6C9-43E6-9535-FE1FE765193A}" srcOrd="2" destOrd="0" presId="urn:microsoft.com/office/officeart/2005/8/layout/matrix3"/>
    <dgm:cxn modelId="{EBD8A070-1851-4EF0-9B9A-FBA4EFD6D029}" type="presParOf" srcId="{8A249509-3EC1-4F38-BCD0-CF22C819E9A3}" destId="{9CD31753-F0BB-43F2-9352-0231F2ACB5D3}" srcOrd="3" destOrd="0" presId="urn:microsoft.com/office/officeart/2005/8/layout/matrix3"/>
    <dgm:cxn modelId="{F00BA81A-78B4-48D6-9E67-3E20D7F5D109}" type="presParOf" srcId="{8A249509-3EC1-4F38-BCD0-CF22C819E9A3}" destId="{31A324EA-4E16-4D10-9A65-1028E8F075E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355BD04-97BA-4176-903F-ED3DCAE2010B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l-GR"/>
        </a:p>
      </dgm:t>
    </dgm:pt>
    <dgm:pt modelId="{E01097B5-EDA0-4ECA-9E99-5E4F81413678}">
      <dgm:prSet/>
      <dgm:spPr/>
      <dgm:t>
        <a:bodyPr/>
        <a:lstStyle/>
        <a:p>
          <a:r>
            <a:rPr lang="el-GR" b="1" dirty="0"/>
            <a:t>Β</a:t>
          </a:r>
          <a:r>
            <a:rPr lang="en-US" b="1" dirty="0"/>
            <a:t>REEAM</a:t>
          </a:r>
          <a:endParaRPr lang="el-GR" dirty="0"/>
        </a:p>
      </dgm:t>
    </dgm:pt>
    <dgm:pt modelId="{900E3348-C881-412A-B3BE-46E2A2BD4B7A}" type="parTrans" cxnId="{833BE9B5-D02B-4B93-8B6F-03B0F8E450C7}">
      <dgm:prSet/>
      <dgm:spPr/>
      <dgm:t>
        <a:bodyPr/>
        <a:lstStyle/>
        <a:p>
          <a:endParaRPr lang="el-GR"/>
        </a:p>
      </dgm:t>
    </dgm:pt>
    <dgm:pt modelId="{1B4BFB22-C5BC-4A35-8A3C-2D7F88C107FA}" type="sibTrans" cxnId="{833BE9B5-D02B-4B93-8B6F-03B0F8E450C7}">
      <dgm:prSet/>
      <dgm:spPr/>
      <dgm:t>
        <a:bodyPr/>
        <a:lstStyle/>
        <a:p>
          <a:endParaRPr lang="el-GR"/>
        </a:p>
      </dgm:t>
    </dgm:pt>
    <dgm:pt modelId="{6B663D4F-A58F-4965-A5DB-C3EEC6928D47}">
      <dgm:prSet/>
      <dgm:spPr/>
      <dgm:t>
        <a:bodyPr/>
        <a:lstStyle/>
        <a:p>
          <a:r>
            <a:rPr lang="el-GR" dirty="0"/>
            <a:t>Επαρκή επίπεδα φωτισμού (</a:t>
          </a:r>
          <a:r>
            <a:rPr lang="en-US" dirty="0"/>
            <a:t>lux targets)</a:t>
          </a:r>
          <a:endParaRPr lang="el-GR" dirty="0"/>
        </a:p>
      </dgm:t>
    </dgm:pt>
    <dgm:pt modelId="{F8F80C94-DCD4-41DC-96D0-6C3AE1EA419E}" type="parTrans" cxnId="{F8D049D6-DEB9-4802-99E6-BC17D06A5F31}">
      <dgm:prSet/>
      <dgm:spPr/>
      <dgm:t>
        <a:bodyPr/>
        <a:lstStyle/>
        <a:p>
          <a:endParaRPr lang="el-GR"/>
        </a:p>
      </dgm:t>
    </dgm:pt>
    <dgm:pt modelId="{55426E4F-773F-4C7D-8E58-5CCF23B26453}" type="sibTrans" cxnId="{F8D049D6-DEB9-4802-99E6-BC17D06A5F31}">
      <dgm:prSet/>
      <dgm:spPr/>
      <dgm:t>
        <a:bodyPr/>
        <a:lstStyle/>
        <a:p>
          <a:endParaRPr lang="el-GR"/>
        </a:p>
      </dgm:t>
    </dgm:pt>
    <dgm:pt modelId="{DB31DE36-BC73-4AE3-A476-B84C8457F910}">
      <dgm:prSet/>
      <dgm:spPr/>
      <dgm:t>
        <a:bodyPr/>
        <a:lstStyle/>
        <a:p>
          <a:r>
            <a:rPr lang="el-GR"/>
            <a:t>Ομοιομορφία φωτεινότητας</a:t>
          </a:r>
        </a:p>
      </dgm:t>
    </dgm:pt>
    <dgm:pt modelId="{0CBED9A7-F3E4-490B-850B-403F20D3A966}" type="parTrans" cxnId="{1B50DD6E-5F7E-48EF-8DCC-B5E2B2672F86}">
      <dgm:prSet/>
      <dgm:spPr/>
      <dgm:t>
        <a:bodyPr/>
        <a:lstStyle/>
        <a:p>
          <a:endParaRPr lang="el-GR"/>
        </a:p>
      </dgm:t>
    </dgm:pt>
    <dgm:pt modelId="{19929ED0-E342-4FA5-BFD7-D4E69A5A5A8E}" type="sibTrans" cxnId="{1B50DD6E-5F7E-48EF-8DCC-B5E2B2672F86}">
      <dgm:prSet/>
      <dgm:spPr/>
      <dgm:t>
        <a:bodyPr/>
        <a:lstStyle/>
        <a:p>
          <a:endParaRPr lang="el-GR"/>
        </a:p>
      </dgm:t>
    </dgm:pt>
    <dgm:pt modelId="{DCEF4ABB-3D83-40D0-8839-544784773324}">
      <dgm:prSet/>
      <dgm:spPr/>
      <dgm:t>
        <a:bodyPr/>
        <a:lstStyle/>
        <a:p>
          <a:r>
            <a:rPr lang="el-GR"/>
            <a:t>Έλεγχο θάμβωσης</a:t>
          </a:r>
        </a:p>
      </dgm:t>
    </dgm:pt>
    <dgm:pt modelId="{04E39440-46A1-4148-8DB3-8F61DDD93CF3}" type="parTrans" cxnId="{5EE22BE8-285C-4553-B812-E77A70B0726C}">
      <dgm:prSet/>
      <dgm:spPr/>
      <dgm:t>
        <a:bodyPr/>
        <a:lstStyle/>
        <a:p>
          <a:endParaRPr lang="el-GR"/>
        </a:p>
      </dgm:t>
    </dgm:pt>
    <dgm:pt modelId="{126CED51-E32A-4499-8A9B-C7E5A9E032CE}" type="sibTrans" cxnId="{5EE22BE8-285C-4553-B812-E77A70B0726C}">
      <dgm:prSet/>
      <dgm:spPr/>
      <dgm:t>
        <a:bodyPr/>
        <a:lstStyle/>
        <a:p>
          <a:endParaRPr lang="el-GR"/>
        </a:p>
      </dgm:t>
    </dgm:pt>
    <dgm:pt modelId="{267F0A07-7630-4948-A2DA-2B8735B25D49}">
      <dgm:prSet/>
      <dgm:spPr/>
      <dgm:t>
        <a:bodyPr/>
        <a:lstStyle/>
        <a:p>
          <a:r>
            <a:rPr lang="el-GR"/>
            <a:t>Πρόσβαση σε φυσικό φως &amp; θέα</a:t>
          </a:r>
        </a:p>
      </dgm:t>
    </dgm:pt>
    <dgm:pt modelId="{DE8FC170-6392-466C-9C66-4BC56F871AD4}" type="parTrans" cxnId="{3138A2D8-F282-4959-BC8F-1C2FD4597F4E}">
      <dgm:prSet/>
      <dgm:spPr/>
      <dgm:t>
        <a:bodyPr/>
        <a:lstStyle/>
        <a:p>
          <a:endParaRPr lang="el-GR"/>
        </a:p>
      </dgm:t>
    </dgm:pt>
    <dgm:pt modelId="{506E045C-1D54-408E-8E52-39A5D794FD70}" type="sibTrans" cxnId="{3138A2D8-F282-4959-BC8F-1C2FD4597F4E}">
      <dgm:prSet/>
      <dgm:spPr/>
      <dgm:t>
        <a:bodyPr/>
        <a:lstStyle/>
        <a:p>
          <a:endParaRPr lang="el-GR"/>
        </a:p>
      </dgm:t>
    </dgm:pt>
    <dgm:pt modelId="{370D4311-DF38-4388-B958-52F204D150A8}">
      <dgm:prSet/>
      <dgm:spPr/>
      <dgm:t>
        <a:bodyPr/>
        <a:lstStyle/>
        <a:p>
          <a:r>
            <a:rPr lang="el-GR" dirty="0"/>
            <a:t>Έλεγχο εξωτερικής </a:t>
          </a:r>
          <a:r>
            <a:rPr lang="el-GR" dirty="0" err="1"/>
            <a:t>φωτορύπανσης</a:t>
          </a:r>
          <a:endParaRPr lang="el-GR" dirty="0"/>
        </a:p>
      </dgm:t>
    </dgm:pt>
    <dgm:pt modelId="{865757DA-9687-4ECC-9B48-1D20711BA10F}" type="parTrans" cxnId="{9FB8E51A-7652-4230-9070-8A3F4FE685A0}">
      <dgm:prSet/>
      <dgm:spPr/>
      <dgm:t>
        <a:bodyPr/>
        <a:lstStyle/>
        <a:p>
          <a:endParaRPr lang="el-GR"/>
        </a:p>
      </dgm:t>
    </dgm:pt>
    <dgm:pt modelId="{66E84405-F5B3-423E-933A-7880FA97B0B1}" type="sibTrans" cxnId="{9FB8E51A-7652-4230-9070-8A3F4FE685A0}">
      <dgm:prSet/>
      <dgm:spPr/>
      <dgm:t>
        <a:bodyPr/>
        <a:lstStyle/>
        <a:p>
          <a:endParaRPr lang="el-GR"/>
        </a:p>
      </dgm:t>
    </dgm:pt>
    <dgm:pt modelId="{5A4D3275-CD51-4DAD-BFC1-8D215F8FE6DA}" type="pres">
      <dgm:prSet presAssocID="{5355BD04-97BA-4176-903F-ED3DCAE2010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4A9587A-74A1-4988-81A5-474F87E0B679}" type="pres">
      <dgm:prSet presAssocID="{E01097B5-EDA0-4ECA-9E99-5E4F81413678}" presName="centerShape" presStyleLbl="node0" presStyleIdx="0" presStyleCnt="1"/>
      <dgm:spPr/>
    </dgm:pt>
    <dgm:pt modelId="{FEDB1166-A8BF-44F4-B432-B324B0CFB6F2}" type="pres">
      <dgm:prSet presAssocID="{6B663D4F-A58F-4965-A5DB-C3EEC6928D47}" presName="node" presStyleLbl="node1" presStyleIdx="0" presStyleCnt="5">
        <dgm:presLayoutVars>
          <dgm:bulletEnabled val="1"/>
        </dgm:presLayoutVars>
      </dgm:prSet>
      <dgm:spPr/>
    </dgm:pt>
    <dgm:pt modelId="{592C7C41-F334-44D6-9A15-A829A35D6743}" type="pres">
      <dgm:prSet presAssocID="{6B663D4F-A58F-4965-A5DB-C3EEC6928D47}" presName="dummy" presStyleCnt="0"/>
      <dgm:spPr/>
    </dgm:pt>
    <dgm:pt modelId="{E0A1C0D7-0B69-4B0D-87D9-E53D067790F2}" type="pres">
      <dgm:prSet presAssocID="{55426E4F-773F-4C7D-8E58-5CCF23B26453}" presName="sibTrans" presStyleLbl="sibTrans2D1" presStyleIdx="0" presStyleCnt="5"/>
      <dgm:spPr/>
    </dgm:pt>
    <dgm:pt modelId="{B6AE5D08-1235-4150-9FF9-96A4032A4BD4}" type="pres">
      <dgm:prSet presAssocID="{DB31DE36-BC73-4AE3-A476-B84C8457F910}" presName="node" presStyleLbl="node1" presStyleIdx="1" presStyleCnt="5">
        <dgm:presLayoutVars>
          <dgm:bulletEnabled val="1"/>
        </dgm:presLayoutVars>
      </dgm:prSet>
      <dgm:spPr/>
    </dgm:pt>
    <dgm:pt modelId="{19026A65-EAE6-445D-8910-6A23E3F650E3}" type="pres">
      <dgm:prSet presAssocID="{DB31DE36-BC73-4AE3-A476-B84C8457F910}" presName="dummy" presStyleCnt="0"/>
      <dgm:spPr/>
    </dgm:pt>
    <dgm:pt modelId="{3B417722-C401-4F5E-9DE9-93596B713C1A}" type="pres">
      <dgm:prSet presAssocID="{19929ED0-E342-4FA5-BFD7-D4E69A5A5A8E}" presName="sibTrans" presStyleLbl="sibTrans2D1" presStyleIdx="1" presStyleCnt="5"/>
      <dgm:spPr/>
    </dgm:pt>
    <dgm:pt modelId="{02CB3094-2637-48AE-A711-5D366EAF0F7A}" type="pres">
      <dgm:prSet presAssocID="{DCEF4ABB-3D83-40D0-8839-544784773324}" presName="node" presStyleLbl="node1" presStyleIdx="2" presStyleCnt="5">
        <dgm:presLayoutVars>
          <dgm:bulletEnabled val="1"/>
        </dgm:presLayoutVars>
      </dgm:prSet>
      <dgm:spPr/>
    </dgm:pt>
    <dgm:pt modelId="{7F0D4FB8-A300-4D8C-8404-8FB9AA6D1F19}" type="pres">
      <dgm:prSet presAssocID="{DCEF4ABB-3D83-40D0-8839-544784773324}" presName="dummy" presStyleCnt="0"/>
      <dgm:spPr/>
    </dgm:pt>
    <dgm:pt modelId="{9DFF553A-4EAF-4ACD-8FB6-4400CFE780A8}" type="pres">
      <dgm:prSet presAssocID="{126CED51-E32A-4499-8A9B-C7E5A9E032CE}" presName="sibTrans" presStyleLbl="sibTrans2D1" presStyleIdx="2" presStyleCnt="5"/>
      <dgm:spPr/>
    </dgm:pt>
    <dgm:pt modelId="{69D3F3EF-5174-49CE-BBB5-202E61C4972E}" type="pres">
      <dgm:prSet presAssocID="{267F0A07-7630-4948-A2DA-2B8735B25D49}" presName="node" presStyleLbl="node1" presStyleIdx="3" presStyleCnt="5">
        <dgm:presLayoutVars>
          <dgm:bulletEnabled val="1"/>
        </dgm:presLayoutVars>
      </dgm:prSet>
      <dgm:spPr/>
    </dgm:pt>
    <dgm:pt modelId="{7BA35056-A030-4033-B311-77C6AD74920E}" type="pres">
      <dgm:prSet presAssocID="{267F0A07-7630-4948-A2DA-2B8735B25D49}" presName="dummy" presStyleCnt="0"/>
      <dgm:spPr/>
    </dgm:pt>
    <dgm:pt modelId="{706958AF-E1EA-4E67-92FD-C454A676D722}" type="pres">
      <dgm:prSet presAssocID="{506E045C-1D54-408E-8E52-39A5D794FD70}" presName="sibTrans" presStyleLbl="sibTrans2D1" presStyleIdx="3" presStyleCnt="5"/>
      <dgm:spPr/>
    </dgm:pt>
    <dgm:pt modelId="{9CA5BA7D-D8D8-4F0B-8661-C0857FF3A677}" type="pres">
      <dgm:prSet presAssocID="{370D4311-DF38-4388-B958-52F204D150A8}" presName="node" presStyleLbl="node1" presStyleIdx="4" presStyleCnt="5">
        <dgm:presLayoutVars>
          <dgm:bulletEnabled val="1"/>
        </dgm:presLayoutVars>
      </dgm:prSet>
      <dgm:spPr/>
    </dgm:pt>
    <dgm:pt modelId="{CD10657B-B1B6-44E5-8F64-E4613E415CDC}" type="pres">
      <dgm:prSet presAssocID="{370D4311-DF38-4388-B958-52F204D150A8}" presName="dummy" presStyleCnt="0"/>
      <dgm:spPr/>
    </dgm:pt>
    <dgm:pt modelId="{7FF26C02-EB2D-4606-984B-7393FB3DDCEF}" type="pres">
      <dgm:prSet presAssocID="{66E84405-F5B3-423E-933A-7880FA97B0B1}" presName="sibTrans" presStyleLbl="sibTrans2D1" presStyleIdx="4" presStyleCnt="5"/>
      <dgm:spPr/>
    </dgm:pt>
  </dgm:ptLst>
  <dgm:cxnLst>
    <dgm:cxn modelId="{580C251A-61C4-4876-99FF-4AFF7516E6BF}" type="presOf" srcId="{267F0A07-7630-4948-A2DA-2B8735B25D49}" destId="{69D3F3EF-5174-49CE-BBB5-202E61C4972E}" srcOrd="0" destOrd="0" presId="urn:microsoft.com/office/officeart/2005/8/layout/radial6"/>
    <dgm:cxn modelId="{9FB8E51A-7652-4230-9070-8A3F4FE685A0}" srcId="{E01097B5-EDA0-4ECA-9E99-5E4F81413678}" destId="{370D4311-DF38-4388-B958-52F204D150A8}" srcOrd="4" destOrd="0" parTransId="{865757DA-9687-4ECC-9B48-1D20711BA10F}" sibTransId="{66E84405-F5B3-423E-933A-7880FA97B0B1}"/>
    <dgm:cxn modelId="{3B8FD262-5CE4-4828-9B68-14E84CF2B557}" type="presOf" srcId="{506E045C-1D54-408E-8E52-39A5D794FD70}" destId="{706958AF-E1EA-4E67-92FD-C454A676D722}" srcOrd="0" destOrd="0" presId="urn:microsoft.com/office/officeart/2005/8/layout/radial6"/>
    <dgm:cxn modelId="{E532676D-4C04-47D5-97D6-A17FF118278A}" type="presOf" srcId="{5355BD04-97BA-4176-903F-ED3DCAE2010B}" destId="{5A4D3275-CD51-4DAD-BFC1-8D215F8FE6DA}" srcOrd="0" destOrd="0" presId="urn:microsoft.com/office/officeart/2005/8/layout/radial6"/>
    <dgm:cxn modelId="{1B50DD6E-5F7E-48EF-8DCC-B5E2B2672F86}" srcId="{E01097B5-EDA0-4ECA-9E99-5E4F81413678}" destId="{DB31DE36-BC73-4AE3-A476-B84C8457F910}" srcOrd="1" destOrd="0" parTransId="{0CBED9A7-F3E4-490B-850B-403F20D3A966}" sibTransId="{19929ED0-E342-4FA5-BFD7-D4E69A5A5A8E}"/>
    <dgm:cxn modelId="{AFE72355-6DA9-4446-A758-C2FA7C3345D1}" type="presOf" srcId="{126CED51-E32A-4499-8A9B-C7E5A9E032CE}" destId="{9DFF553A-4EAF-4ACD-8FB6-4400CFE780A8}" srcOrd="0" destOrd="0" presId="urn:microsoft.com/office/officeart/2005/8/layout/radial6"/>
    <dgm:cxn modelId="{F39FD882-45AE-4597-9D9A-16A5DA45AA8B}" type="presOf" srcId="{E01097B5-EDA0-4ECA-9E99-5E4F81413678}" destId="{74A9587A-74A1-4988-81A5-474F87E0B679}" srcOrd="0" destOrd="0" presId="urn:microsoft.com/office/officeart/2005/8/layout/radial6"/>
    <dgm:cxn modelId="{F3C35D85-32D5-4EED-9E24-2D0DF0994737}" type="presOf" srcId="{370D4311-DF38-4388-B958-52F204D150A8}" destId="{9CA5BA7D-D8D8-4F0B-8661-C0857FF3A677}" srcOrd="0" destOrd="0" presId="urn:microsoft.com/office/officeart/2005/8/layout/radial6"/>
    <dgm:cxn modelId="{FC739085-5F5C-4B0B-BB48-62B63EF4D47E}" type="presOf" srcId="{55426E4F-773F-4C7D-8E58-5CCF23B26453}" destId="{E0A1C0D7-0B69-4B0D-87D9-E53D067790F2}" srcOrd="0" destOrd="0" presId="urn:microsoft.com/office/officeart/2005/8/layout/radial6"/>
    <dgm:cxn modelId="{7468F2A4-9384-447D-88CE-524C022DC270}" type="presOf" srcId="{19929ED0-E342-4FA5-BFD7-D4E69A5A5A8E}" destId="{3B417722-C401-4F5E-9DE9-93596B713C1A}" srcOrd="0" destOrd="0" presId="urn:microsoft.com/office/officeart/2005/8/layout/radial6"/>
    <dgm:cxn modelId="{CE1769AD-10A5-46EA-9083-CAC31B0F91C7}" type="presOf" srcId="{6B663D4F-A58F-4965-A5DB-C3EEC6928D47}" destId="{FEDB1166-A8BF-44F4-B432-B324B0CFB6F2}" srcOrd="0" destOrd="0" presId="urn:microsoft.com/office/officeart/2005/8/layout/radial6"/>
    <dgm:cxn modelId="{80A494B0-CEBD-4EDF-AA93-FD77DC698C2D}" type="presOf" srcId="{DCEF4ABB-3D83-40D0-8839-544784773324}" destId="{02CB3094-2637-48AE-A711-5D366EAF0F7A}" srcOrd="0" destOrd="0" presId="urn:microsoft.com/office/officeart/2005/8/layout/radial6"/>
    <dgm:cxn modelId="{833BE9B5-D02B-4B93-8B6F-03B0F8E450C7}" srcId="{5355BD04-97BA-4176-903F-ED3DCAE2010B}" destId="{E01097B5-EDA0-4ECA-9E99-5E4F81413678}" srcOrd="0" destOrd="0" parTransId="{900E3348-C881-412A-B3BE-46E2A2BD4B7A}" sibTransId="{1B4BFB22-C5BC-4A35-8A3C-2D7F88C107FA}"/>
    <dgm:cxn modelId="{0F7535C8-20B5-421B-BB1D-220C45D9228F}" type="presOf" srcId="{66E84405-F5B3-423E-933A-7880FA97B0B1}" destId="{7FF26C02-EB2D-4606-984B-7393FB3DDCEF}" srcOrd="0" destOrd="0" presId="urn:microsoft.com/office/officeart/2005/8/layout/radial6"/>
    <dgm:cxn modelId="{DC7CB1D2-4361-4AC6-97A7-A3010787D550}" type="presOf" srcId="{DB31DE36-BC73-4AE3-A476-B84C8457F910}" destId="{B6AE5D08-1235-4150-9FF9-96A4032A4BD4}" srcOrd="0" destOrd="0" presId="urn:microsoft.com/office/officeart/2005/8/layout/radial6"/>
    <dgm:cxn modelId="{F8D049D6-DEB9-4802-99E6-BC17D06A5F31}" srcId="{E01097B5-EDA0-4ECA-9E99-5E4F81413678}" destId="{6B663D4F-A58F-4965-A5DB-C3EEC6928D47}" srcOrd="0" destOrd="0" parTransId="{F8F80C94-DCD4-41DC-96D0-6C3AE1EA419E}" sibTransId="{55426E4F-773F-4C7D-8E58-5CCF23B26453}"/>
    <dgm:cxn modelId="{3138A2D8-F282-4959-BC8F-1C2FD4597F4E}" srcId="{E01097B5-EDA0-4ECA-9E99-5E4F81413678}" destId="{267F0A07-7630-4948-A2DA-2B8735B25D49}" srcOrd="3" destOrd="0" parTransId="{DE8FC170-6392-466C-9C66-4BC56F871AD4}" sibTransId="{506E045C-1D54-408E-8E52-39A5D794FD70}"/>
    <dgm:cxn modelId="{5EE22BE8-285C-4553-B812-E77A70B0726C}" srcId="{E01097B5-EDA0-4ECA-9E99-5E4F81413678}" destId="{DCEF4ABB-3D83-40D0-8839-544784773324}" srcOrd="2" destOrd="0" parTransId="{04E39440-46A1-4148-8DB3-8F61DDD93CF3}" sibTransId="{126CED51-E32A-4499-8A9B-C7E5A9E032CE}"/>
    <dgm:cxn modelId="{B17CE260-2236-4A2B-9CC4-2FC26C39888A}" type="presParOf" srcId="{5A4D3275-CD51-4DAD-BFC1-8D215F8FE6DA}" destId="{74A9587A-74A1-4988-81A5-474F87E0B679}" srcOrd="0" destOrd="0" presId="urn:microsoft.com/office/officeart/2005/8/layout/radial6"/>
    <dgm:cxn modelId="{BB7E732E-C69F-4C23-A028-724D71777A8C}" type="presParOf" srcId="{5A4D3275-CD51-4DAD-BFC1-8D215F8FE6DA}" destId="{FEDB1166-A8BF-44F4-B432-B324B0CFB6F2}" srcOrd="1" destOrd="0" presId="urn:microsoft.com/office/officeart/2005/8/layout/radial6"/>
    <dgm:cxn modelId="{E87B579A-A215-45C1-A6B2-47B77EE1C107}" type="presParOf" srcId="{5A4D3275-CD51-4DAD-BFC1-8D215F8FE6DA}" destId="{592C7C41-F334-44D6-9A15-A829A35D6743}" srcOrd="2" destOrd="0" presId="urn:microsoft.com/office/officeart/2005/8/layout/radial6"/>
    <dgm:cxn modelId="{29D714BE-05B9-46FC-8D37-F2EFB81A8FD6}" type="presParOf" srcId="{5A4D3275-CD51-4DAD-BFC1-8D215F8FE6DA}" destId="{E0A1C0D7-0B69-4B0D-87D9-E53D067790F2}" srcOrd="3" destOrd="0" presId="urn:microsoft.com/office/officeart/2005/8/layout/radial6"/>
    <dgm:cxn modelId="{405D3DD7-078A-43AD-AB87-B65B3F0F72DE}" type="presParOf" srcId="{5A4D3275-CD51-4DAD-BFC1-8D215F8FE6DA}" destId="{B6AE5D08-1235-4150-9FF9-96A4032A4BD4}" srcOrd="4" destOrd="0" presId="urn:microsoft.com/office/officeart/2005/8/layout/radial6"/>
    <dgm:cxn modelId="{AB2FF864-5C8A-4E17-8371-0C3BD919BFF4}" type="presParOf" srcId="{5A4D3275-CD51-4DAD-BFC1-8D215F8FE6DA}" destId="{19026A65-EAE6-445D-8910-6A23E3F650E3}" srcOrd="5" destOrd="0" presId="urn:microsoft.com/office/officeart/2005/8/layout/radial6"/>
    <dgm:cxn modelId="{EE0C34C6-AD80-4D98-9006-71BDFDB96B79}" type="presParOf" srcId="{5A4D3275-CD51-4DAD-BFC1-8D215F8FE6DA}" destId="{3B417722-C401-4F5E-9DE9-93596B713C1A}" srcOrd="6" destOrd="0" presId="urn:microsoft.com/office/officeart/2005/8/layout/radial6"/>
    <dgm:cxn modelId="{A95A6A7D-6E65-43A2-AFF7-0387CDE3F778}" type="presParOf" srcId="{5A4D3275-CD51-4DAD-BFC1-8D215F8FE6DA}" destId="{02CB3094-2637-48AE-A711-5D366EAF0F7A}" srcOrd="7" destOrd="0" presId="urn:microsoft.com/office/officeart/2005/8/layout/radial6"/>
    <dgm:cxn modelId="{98CF4073-55A6-43EF-9C1C-36E68C243980}" type="presParOf" srcId="{5A4D3275-CD51-4DAD-BFC1-8D215F8FE6DA}" destId="{7F0D4FB8-A300-4D8C-8404-8FB9AA6D1F19}" srcOrd="8" destOrd="0" presId="urn:microsoft.com/office/officeart/2005/8/layout/radial6"/>
    <dgm:cxn modelId="{CD5581D3-9F8B-45B4-8391-6524FF5CDD35}" type="presParOf" srcId="{5A4D3275-CD51-4DAD-BFC1-8D215F8FE6DA}" destId="{9DFF553A-4EAF-4ACD-8FB6-4400CFE780A8}" srcOrd="9" destOrd="0" presId="urn:microsoft.com/office/officeart/2005/8/layout/radial6"/>
    <dgm:cxn modelId="{40844362-C758-41DF-97C1-8FE22EC9F563}" type="presParOf" srcId="{5A4D3275-CD51-4DAD-BFC1-8D215F8FE6DA}" destId="{69D3F3EF-5174-49CE-BBB5-202E61C4972E}" srcOrd="10" destOrd="0" presId="urn:microsoft.com/office/officeart/2005/8/layout/radial6"/>
    <dgm:cxn modelId="{35E31579-89F2-4EC5-82B2-A2721483D4DF}" type="presParOf" srcId="{5A4D3275-CD51-4DAD-BFC1-8D215F8FE6DA}" destId="{7BA35056-A030-4033-B311-77C6AD74920E}" srcOrd="11" destOrd="0" presId="urn:microsoft.com/office/officeart/2005/8/layout/radial6"/>
    <dgm:cxn modelId="{5B2C2B94-6C80-407C-82AA-FA52FA483F49}" type="presParOf" srcId="{5A4D3275-CD51-4DAD-BFC1-8D215F8FE6DA}" destId="{706958AF-E1EA-4E67-92FD-C454A676D722}" srcOrd="12" destOrd="0" presId="urn:microsoft.com/office/officeart/2005/8/layout/radial6"/>
    <dgm:cxn modelId="{04C2BD6F-5FA2-4DFB-B5B9-D060030DE717}" type="presParOf" srcId="{5A4D3275-CD51-4DAD-BFC1-8D215F8FE6DA}" destId="{9CA5BA7D-D8D8-4F0B-8661-C0857FF3A677}" srcOrd="13" destOrd="0" presId="urn:microsoft.com/office/officeart/2005/8/layout/radial6"/>
    <dgm:cxn modelId="{D572C992-5B34-42D2-9E4E-934262E8291E}" type="presParOf" srcId="{5A4D3275-CD51-4DAD-BFC1-8D215F8FE6DA}" destId="{CD10657B-B1B6-44E5-8F64-E4613E415CDC}" srcOrd="14" destOrd="0" presId="urn:microsoft.com/office/officeart/2005/8/layout/radial6"/>
    <dgm:cxn modelId="{A21BADFC-F4AE-4D8E-AAFE-629616E2F1D6}" type="presParOf" srcId="{5A4D3275-CD51-4DAD-BFC1-8D215F8FE6DA}" destId="{7FF26C02-EB2D-4606-984B-7393FB3DDCEF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6722B54-A5B9-42A3-95C9-98280EF94B6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l-GR"/>
        </a:p>
      </dgm:t>
    </dgm:pt>
    <dgm:pt modelId="{78412B00-48E7-4EDA-907A-10118E4B581C}">
      <dgm:prSet/>
      <dgm:spPr/>
      <dgm:t>
        <a:bodyPr/>
        <a:lstStyle/>
        <a:p>
          <a:r>
            <a:rPr lang="en-US"/>
            <a:t>WELL</a:t>
          </a:r>
          <a:endParaRPr lang="el-GR"/>
        </a:p>
      </dgm:t>
    </dgm:pt>
    <dgm:pt modelId="{52FA3D4A-A85F-4A33-9D33-F243B381E01E}" type="parTrans" cxnId="{F496DF1C-44EF-4449-BAEC-2FFF6F954759}">
      <dgm:prSet/>
      <dgm:spPr/>
      <dgm:t>
        <a:bodyPr/>
        <a:lstStyle/>
        <a:p>
          <a:endParaRPr lang="el-GR"/>
        </a:p>
      </dgm:t>
    </dgm:pt>
    <dgm:pt modelId="{BD7F0888-6479-4CB5-8E00-38A839E17553}" type="sibTrans" cxnId="{F496DF1C-44EF-4449-BAEC-2FFF6F954759}">
      <dgm:prSet/>
      <dgm:spPr/>
      <dgm:t>
        <a:bodyPr/>
        <a:lstStyle/>
        <a:p>
          <a:endParaRPr lang="el-GR"/>
        </a:p>
      </dgm:t>
    </dgm:pt>
    <dgm:pt modelId="{AB9F9B74-B6FA-48B9-AF9E-04ED8F007C4C}">
      <dgm:prSet/>
      <dgm:spPr/>
      <dgm:t>
        <a:bodyPr/>
        <a:lstStyle/>
        <a:p>
          <a:r>
            <a:rPr lang="en-US"/>
            <a:t>Equivalent Melanopic Lux (EML)</a:t>
          </a:r>
          <a:endParaRPr lang="el-GR"/>
        </a:p>
      </dgm:t>
    </dgm:pt>
    <dgm:pt modelId="{3104FB2C-D160-4C91-AFEA-7593239AC8DB}" type="parTrans" cxnId="{38C42D5A-4C62-4D1C-A672-DE398C8DDF86}">
      <dgm:prSet/>
      <dgm:spPr/>
      <dgm:t>
        <a:bodyPr/>
        <a:lstStyle/>
        <a:p>
          <a:endParaRPr lang="el-GR"/>
        </a:p>
      </dgm:t>
    </dgm:pt>
    <dgm:pt modelId="{8C168BAC-1AA8-468E-B536-50F29B4F81E2}" type="sibTrans" cxnId="{38C42D5A-4C62-4D1C-A672-DE398C8DDF86}">
      <dgm:prSet/>
      <dgm:spPr/>
      <dgm:t>
        <a:bodyPr/>
        <a:lstStyle/>
        <a:p>
          <a:endParaRPr lang="el-GR"/>
        </a:p>
      </dgm:t>
    </dgm:pt>
    <dgm:pt modelId="{472C82B7-6AB4-49F3-A1AD-9E011A607771}">
      <dgm:prSet/>
      <dgm:spPr/>
      <dgm:t>
        <a:bodyPr/>
        <a:lstStyle/>
        <a:p>
          <a:r>
            <a:rPr lang="el-GR"/>
            <a:t>Υποστήριξη κιρκάδιου ρυθμού</a:t>
          </a:r>
        </a:p>
      </dgm:t>
    </dgm:pt>
    <dgm:pt modelId="{C5C494C9-CCD4-4E47-A36D-873155222154}" type="parTrans" cxnId="{8D2A36DC-3172-4C9E-984A-61C0511DF287}">
      <dgm:prSet/>
      <dgm:spPr/>
      <dgm:t>
        <a:bodyPr/>
        <a:lstStyle/>
        <a:p>
          <a:endParaRPr lang="el-GR"/>
        </a:p>
      </dgm:t>
    </dgm:pt>
    <dgm:pt modelId="{2604A93D-B499-458F-9F28-5C543962C5FD}" type="sibTrans" cxnId="{8D2A36DC-3172-4C9E-984A-61C0511DF287}">
      <dgm:prSet/>
      <dgm:spPr/>
      <dgm:t>
        <a:bodyPr/>
        <a:lstStyle/>
        <a:p>
          <a:endParaRPr lang="el-GR"/>
        </a:p>
      </dgm:t>
    </dgm:pt>
    <dgm:pt modelId="{F8DC2727-3684-45A0-BADD-6088E6CEF59E}">
      <dgm:prSet/>
      <dgm:spPr/>
      <dgm:t>
        <a:bodyPr/>
        <a:lstStyle/>
        <a:p>
          <a:r>
            <a:rPr lang="en-US"/>
            <a:t>UGR &lt; 16 (</a:t>
          </a:r>
          <a:r>
            <a:rPr lang="el-GR"/>
            <a:t>έλεγχος θάμβωσης)</a:t>
          </a:r>
        </a:p>
      </dgm:t>
    </dgm:pt>
    <dgm:pt modelId="{DF891E03-660E-45DB-8908-0780E2D21661}" type="parTrans" cxnId="{FCABAF02-5857-46B2-949F-D4CB3AF31BB4}">
      <dgm:prSet/>
      <dgm:spPr/>
      <dgm:t>
        <a:bodyPr/>
        <a:lstStyle/>
        <a:p>
          <a:endParaRPr lang="el-GR"/>
        </a:p>
      </dgm:t>
    </dgm:pt>
    <dgm:pt modelId="{E02D20D2-7F2A-4DBA-9528-5EEB5B537A0A}" type="sibTrans" cxnId="{FCABAF02-5857-46B2-949F-D4CB3AF31BB4}">
      <dgm:prSet/>
      <dgm:spPr/>
      <dgm:t>
        <a:bodyPr/>
        <a:lstStyle/>
        <a:p>
          <a:endParaRPr lang="el-GR"/>
        </a:p>
      </dgm:t>
    </dgm:pt>
    <dgm:pt modelId="{236FDB92-82B9-4B0F-B518-483EE6A9E31D}">
      <dgm:prSet/>
      <dgm:spPr/>
      <dgm:t>
        <a:bodyPr/>
        <a:lstStyle/>
        <a:p>
          <a:r>
            <a:rPr lang="el-GR"/>
            <a:t>Ρυθμιζόμενη θερμοκρασία χρώματος (</a:t>
          </a:r>
          <a:r>
            <a:rPr lang="en-US"/>
            <a:t>CCT)</a:t>
          </a:r>
          <a:endParaRPr lang="el-GR"/>
        </a:p>
      </dgm:t>
    </dgm:pt>
    <dgm:pt modelId="{1A2AE743-BAF2-49AF-B8E4-AF65F2E22488}" type="parTrans" cxnId="{7F9E4CFE-9FD3-46CF-8928-017A0DE570B1}">
      <dgm:prSet/>
      <dgm:spPr/>
      <dgm:t>
        <a:bodyPr/>
        <a:lstStyle/>
        <a:p>
          <a:endParaRPr lang="el-GR"/>
        </a:p>
      </dgm:t>
    </dgm:pt>
    <dgm:pt modelId="{B8BD2F24-5357-4B9E-AD0C-562DF1E96EED}" type="sibTrans" cxnId="{7F9E4CFE-9FD3-46CF-8928-017A0DE570B1}">
      <dgm:prSet/>
      <dgm:spPr/>
      <dgm:t>
        <a:bodyPr/>
        <a:lstStyle/>
        <a:p>
          <a:endParaRPr lang="el-GR"/>
        </a:p>
      </dgm:t>
    </dgm:pt>
    <dgm:pt modelId="{AB6DF37F-2A53-462A-95BD-B606B0786852}">
      <dgm:prSet/>
      <dgm:spPr/>
      <dgm:t>
        <a:bodyPr/>
        <a:lstStyle/>
        <a:p>
          <a:r>
            <a:rPr lang="el-GR"/>
            <a:t>Ατομικός έλεγχος φωτισμού</a:t>
          </a:r>
        </a:p>
      </dgm:t>
    </dgm:pt>
    <dgm:pt modelId="{15AC9E76-FEDB-4D4B-A66B-593EF4940AA4}" type="parTrans" cxnId="{294080C6-328D-4E98-BA37-8CE3CF1B98BF}">
      <dgm:prSet/>
      <dgm:spPr/>
      <dgm:t>
        <a:bodyPr/>
        <a:lstStyle/>
        <a:p>
          <a:endParaRPr lang="el-GR"/>
        </a:p>
      </dgm:t>
    </dgm:pt>
    <dgm:pt modelId="{7073061D-3C63-4861-98AB-98F19FCD49B3}" type="sibTrans" cxnId="{294080C6-328D-4E98-BA37-8CE3CF1B98BF}">
      <dgm:prSet/>
      <dgm:spPr/>
      <dgm:t>
        <a:bodyPr/>
        <a:lstStyle/>
        <a:p>
          <a:endParaRPr lang="el-GR"/>
        </a:p>
      </dgm:t>
    </dgm:pt>
    <dgm:pt modelId="{D18EFC75-8F6D-4459-A29F-1EA6D4FC9E31}" type="pres">
      <dgm:prSet presAssocID="{D6722B54-A5B9-42A3-95C9-98280EF94B6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A2C84E6-A783-4342-8DEE-DB658CD22572}" type="pres">
      <dgm:prSet presAssocID="{78412B00-48E7-4EDA-907A-10118E4B581C}" presName="centerShape" presStyleLbl="node0" presStyleIdx="0" presStyleCnt="1"/>
      <dgm:spPr/>
    </dgm:pt>
    <dgm:pt modelId="{BA41B977-933F-4CDB-9A9F-F5E4077A5402}" type="pres">
      <dgm:prSet presAssocID="{3104FB2C-D160-4C91-AFEA-7593239AC8DB}" presName="parTrans" presStyleLbl="bgSibTrans2D1" presStyleIdx="0" presStyleCnt="5"/>
      <dgm:spPr/>
    </dgm:pt>
    <dgm:pt modelId="{EDA7EE0B-D8EA-4568-922B-B5480D762379}" type="pres">
      <dgm:prSet presAssocID="{AB9F9B74-B6FA-48B9-AF9E-04ED8F007C4C}" presName="node" presStyleLbl="node1" presStyleIdx="0" presStyleCnt="5">
        <dgm:presLayoutVars>
          <dgm:bulletEnabled val="1"/>
        </dgm:presLayoutVars>
      </dgm:prSet>
      <dgm:spPr/>
    </dgm:pt>
    <dgm:pt modelId="{172F4D67-D930-49AD-9506-DEF0C00A9A4D}" type="pres">
      <dgm:prSet presAssocID="{C5C494C9-CCD4-4E47-A36D-873155222154}" presName="parTrans" presStyleLbl="bgSibTrans2D1" presStyleIdx="1" presStyleCnt="5"/>
      <dgm:spPr/>
    </dgm:pt>
    <dgm:pt modelId="{5F631D4D-A38E-47F8-A7B7-210119448138}" type="pres">
      <dgm:prSet presAssocID="{472C82B7-6AB4-49F3-A1AD-9E011A607771}" presName="node" presStyleLbl="node1" presStyleIdx="1" presStyleCnt="5">
        <dgm:presLayoutVars>
          <dgm:bulletEnabled val="1"/>
        </dgm:presLayoutVars>
      </dgm:prSet>
      <dgm:spPr/>
    </dgm:pt>
    <dgm:pt modelId="{524DCA96-86F5-4CE1-9FA7-04648439B6DA}" type="pres">
      <dgm:prSet presAssocID="{DF891E03-660E-45DB-8908-0780E2D21661}" presName="parTrans" presStyleLbl="bgSibTrans2D1" presStyleIdx="2" presStyleCnt="5"/>
      <dgm:spPr/>
    </dgm:pt>
    <dgm:pt modelId="{F3E1C3AB-A9C6-44B2-A136-C362C365948D}" type="pres">
      <dgm:prSet presAssocID="{F8DC2727-3684-45A0-BADD-6088E6CEF59E}" presName="node" presStyleLbl="node1" presStyleIdx="2" presStyleCnt="5">
        <dgm:presLayoutVars>
          <dgm:bulletEnabled val="1"/>
        </dgm:presLayoutVars>
      </dgm:prSet>
      <dgm:spPr/>
    </dgm:pt>
    <dgm:pt modelId="{2BAF32AB-0BE6-41F4-BD4A-E744942D26D8}" type="pres">
      <dgm:prSet presAssocID="{1A2AE743-BAF2-49AF-B8E4-AF65F2E22488}" presName="parTrans" presStyleLbl="bgSibTrans2D1" presStyleIdx="3" presStyleCnt="5"/>
      <dgm:spPr/>
    </dgm:pt>
    <dgm:pt modelId="{3BE2E276-6320-436C-9A5F-4DC30A02B831}" type="pres">
      <dgm:prSet presAssocID="{236FDB92-82B9-4B0F-B518-483EE6A9E31D}" presName="node" presStyleLbl="node1" presStyleIdx="3" presStyleCnt="5">
        <dgm:presLayoutVars>
          <dgm:bulletEnabled val="1"/>
        </dgm:presLayoutVars>
      </dgm:prSet>
      <dgm:spPr/>
    </dgm:pt>
    <dgm:pt modelId="{A5C602D6-0C3D-41FD-A6F7-3F80303BE534}" type="pres">
      <dgm:prSet presAssocID="{15AC9E76-FEDB-4D4B-A66B-593EF4940AA4}" presName="parTrans" presStyleLbl="bgSibTrans2D1" presStyleIdx="4" presStyleCnt="5"/>
      <dgm:spPr/>
    </dgm:pt>
    <dgm:pt modelId="{C799F07D-31A4-4627-9FCB-80656B715F46}" type="pres">
      <dgm:prSet presAssocID="{AB6DF37F-2A53-462A-95BD-B606B0786852}" presName="node" presStyleLbl="node1" presStyleIdx="4" presStyleCnt="5">
        <dgm:presLayoutVars>
          <dgm:bulletEnabled val="1"/>
        </dgm:presLayoutVars>
      </dgm:prSet>
      <dgm:spPr/>
    </dgm:pt>
  </dgm:ptLst>
  <dgm:cxnLst>
    <dgm:cxn modelId="{E2DF1202-BDBB-4583-BC64-5AC68E17F682}" type="presOf" srcId="{236FDB92-82B9-4B0F-B518-483EE6A9E31D}" destId="{3BE2E276-6320-436C-9A5F-4DC30A02B831}" srcOrd="0" destOrd="0" presId="urn:microsoft.com/office/officeart/2005/8/layout/radial4"/>
    <dgm:cxn modelId="{FCABAF02-5857-46B2-949F-D4CB3AF31BB4}" srcId="{78412B00-48E7-4EDA-907A-10118E4B581C}" destId="{F8DC2727-3684-45A0-BADD-6088E6CEF59E}" srcOrd="2" destOrd="0" parTransId="{DF891E03-660E-45DB-8908-0780E2D21661}" sibTransId="{E02D20D2-7F2A-4DBA-9528-5EEB5B537A0A}"/>
    <dgm:cxn modelId="{FE73500B-F5A3-4F90-BAD3-B6D2C11DA69D}" type="presOf" srcId="{AB6DF37F-2A53-462A-95BD-B606B0786852}" destId="{C799F07D-31A4-4627-9FCB-80656B715F46}" srcOrd="0" destOrd="0" presId="urn:microsoft.com/office/officeart/2005/8/layout/radial4"/>
    <dgm:cxn modelId="{F2D3E51B-F47E-4FF6-9A1D-113499526F73}" type="presOf" srcId="{1A2AE743-BAF2-49AF-B8E4-AF65F2E22488}" destId="{2BAF32AB-0BE6-41F4-BD4A-E744942D26D8}" srcOrd="0" destOrd="0" presId="urn:microsoft.com/office/officeart/2005/8/layout/radial4"/>
    <dgm:cxn modelId="{F496DF1C-44EF-4449-BAEC-2FFF6F954759}" srcId="{D6722B54-A5B9-42A3-95C9-98280EF94B6B}" destId="{78412B00-48E7-4EDA-907A-10118E4B581C}" srcOrd="0" destOrd="0" parTransId="{52FA3D4A-A85F-4A33-9D33-F243B381E01E}" sibTransId="{BD7F0888-6479-4CB5-8E00-38A839E17553}"/>
    <dgm:cxn modelId="{A2549234-6CCF-4248-A88E-EE6488E52C4D}" type="presOf" srcId="{C5C494C9-CCD4-4E47-A36D-873155222154}" destId="{172F4D67-D930-49AD-9506-DEF0C00A9A4D}" srcOrd="0" destOrd="0" presId="urn:microsoft.com/office/officeart/2005/8/layout/radial4"/>
    <dgm:cxn modelId="{8C51D55F-6B76-4F67-9A1A-D4569CD56593}" type="presOf" srcId="{AB9F9B74-B6FA-48B9-AF9E-04ED8F007C4C}" destId="{EDA7EE0B-D8EA-4568-922B-B5480D762379}" srcOrd="0" destOrd="0" presId="urn:microsoft.com/office/officeart/2005/8/layout/radial4"/>
    <dgm:cxn modelId="{B7A0B874-A0F7-44D6-9003-E7613390E754}" type="presOf" srcId="{DF891E03-660E-45DB-8908-0780E2D21661}" destId="{524DCA96-86F5-4CE1-9FA7-04648439B6DA}" srcOrd="0" destOrd="0" presId="urn:microsoft.com/office/officeart/2005/8/layout/radial4"/>
    <dgm:cxn modelId="{38C42D5A-4C62-4D1C-A672-DE398C8DDF86}" srcId="{78412B00-48E7-4EDA-907A-10118E4B581C}" destId="{AB9F9B74-B6FA-48B9-AF9E-04ED8F007C4C}" srcOrd="0" destOrd="0" parTransId="{3104FB2C-D160-4C91-AFEA-7593239AC8DB}" sibTransId="{8C168BAC-1AA8-468E-B536-50F29B4F81E2}"/>
    <dgm:cxn modelId="{B0D4857B-2F85-4CCF-A315-3E373346F07D}" type="presOf" srcId="{D6722B54-A5B9-42A3-95C9-98280EF94B6B}" destId="{D18EFC75-8F6D-4459-A29F-1EA6D4FC9E31}" srcOrd="0" destOrd="0" presId="urn:microsoft.com/office/officeart/2005/8/layout/radial4"/>
    <dgm:cxn modelId="{A681E293-86A7-4A11-A81C-7C3A064597A8}" type="presOf" srcId="{15AC9E76-FEDB-4D4B-A66B-593EF4940AA4}" destId="{A5C602D6-0C3D-41FD-A6F7-3F80303BE534}" srcOrd="0" destOrd="0" presId="urn:microsoft.com/office/officeart/2005/8/layout/radial4"/>
    <dgm:cxn modelId="{CD0F09AE-B1DA-457F-A1CB-3899F1135A63}" type="presOf" srcId="{F8DC2727-3684-45A0-BADD-6088E6CEF59E}" destId="{F3E1C3AB-A9C6-44B2-A136-C362C365948D}" srcOrd="0" destOrd="0" presId="urn:microsoft.com/office/officeart/2005/8/layout/radial4"/>
    <dgm:cxn modelId="{294080C6-328D-4E98-BA37-8CE3CF1B98BF}" srcId="{78412B00-48E7-4EDA-907A-10118E4B581C}" destId="{AB6DF37F-2A53-462A-95BD-B606B0786852}" srcOrd="4" destOrd="0" parTransId="{15AC9E76-FEDB-4D4B-A66B-593EF4940AA4}" sibTransId="{7073061D-3C63-4861-98AB-98F19FCD49B3}"/>
    <dgm:cxn modelId="{8D2A36DC-3172-4C9E-984A-61C0511DF287}" srcId="{78412B00-48E7-4EDA-907A-10118E4B581C}" destId="{472C82B7-6AB4-49F3-A1AD-9E011A607771}" srcOrd="1" destOrd="0" parTransId="{C5C494C9-CCD4-4E47-A36D-873155222154}" sibTransId="{2604A93D-B499-458F-9F28-5C543962C5FD}"/>
    <dgm:cxn modelId="{A7F246E8-D1F0-45A6-9CDB-3CCF4605F8A9}" type="presOf" srcId="{472C82B7-6AB4-49F3-A1AD-9E011A607771}" destId="{5F631D4D-A38E-47F8-A7B7-210119448138}" srcOrd="0" destOrd="0" presId="urn:microsoft.com/office/officeart/2005/8/layout/radial4"/>
    <dgm:cxn modelId="{FB81D1E8-7121-4229-8711-B642A72A302E}" type="presOf" srcId="{78412B00-48E7-4EDA-907A-10118E4B581C}" destId="{5A2C84E6-A783-4342-8DEE-DB658CD22572}" srcOrd="0" destOrd="0" presId="urn:microsoft.com/office/officeart/2005/8/layout/radial4"/>
    <dgm:cxn modelId="{0E450CEE-E2E8-4A03-BACD-6E8685423877}" type="presOf" srcId="{3104FB2C-D160-4C91-AFEA-7593239AC8DB}" destId="{BA41B977-933F-4CDB-9A9F-F5E4077A5402}" srcOrd="0" destOrd="0" presId="urn:microsoft.com/office/officeart/2005/8/layout/radial4"/>
    <dgm:cxn modelId="{7F9E4CFE-9FD3-46CF-8928-017A0DE570B1}" srcId="{78412B00-48E7-4EDA-907A-10118E4B581C}" destId="{236FDB92-82B9-4B0F-B518-483EE6A9E31D}" srcOrd="3" destOrd="0" parTransId="{1A2AE743-BAF2-49AF-B8E4-AF65F2E22488}" sibTransId="{B8BD2F24-5357-4B9E-AD0C-562DF1E96EED}"/>
    <dgm:cxn modelId="{8F3F04C8-E8AA-426B-B6B7-5C4589725E98}" type="presParOf" srcId="{D18EFC75-8F6D-4459-A29F-1EA6D4FC9E31}" destId="{5A2C84E6-A783-4342-8DEE-DB658CD22572}" srcOrd="0" destOrd="0" presId="urn:microsoft.com/office/officeart/2005/8/layout/radial4"/>
    <dgm:cxn modelId="{70F70821-6339-4B00-AE2F-A13D13F17C14}" type="presParOf" srcId="{D18EFC75-8F6D-4459-A29F-1EA6D4FC9E31}" destId="{BA41B977-933F-4CDB-9A9F-F5E4077A5402}" srcOrd="1" destOrd="0" presId="urn:microsoft.com/office/officeart/2005/8/layout/radial4"/>
    <dgm:cxn modelId="{DBE25BAD-46FB-476E-8F67-08063CE854D5}" type="presParOf" srcId="{D18EFC75-8F6D-4459-A29F-1EA6D4FC9E31}" destId="{EDA7EE0B-D8EA-4568-922B-B5480D762379}" srcOrd="2" destOrd="0" presId="urn:microsoft.com/office/officeart/2005/8/layout/radial4"/>
    <dgm:cxn modelId="{D6599015-ECC8-4BD4-AC84-418E7043B025}" type="presParOf" srcId="{D18EFC75-8F6D-4459-A29F-1EA6D4FC9E31}" destId="{172F4D67-D930-49AD-9506-DEF0C00A9A4D}" srcOrd="3" destOrd="0" presId="urn:microsoft.com/office/officeart/2005/8/layout/radial4"/>
    <dgm:cxn modelId="{59E84A1E-9B4D-4C08-8E06-8B0E18FD9968}" type="presParOf" srcId="{D18EFC75-8F6D-4459-A29F-1EA6D4FC9E31}" destId="{5F631D4D-A38E-47F8-A7B7-210119448138}" srcOrd="4" destOrd="0" presId="urn:microsoft.com/office/officeart/2005/8/layout/radial4"/>
    <dgm:cxn modelId="{0D32AF09-76A4-418A-98F1-585FC0C7CB8D}" type="presParOf" srcId="{D18EFC75-8F6D-4459-A29F-1EA6D4FC9E31}" destId="{524DCA96-86F5-4CE1-9FA7-04648439B6DA}" srcOrd="5" destOrd="0" presId="urn:microsoft.com/office/officeart/2005/8/layout/radial4"/>
    <dgm:cxn modelId="{FC3FA64D-FF29-4DE0-A169-3538A87CB5EA}" type="presParOf" srcId="{D18EFC75-8F6D-4459-A29F-1EA6D4FC9E31}" destId="{F3E1C3AB-A9C6-44B2-A136-C362C365948D}" srcOrd="6" destOrd="0" presId="urn:microsoft.com/office/officeart/2005/8/layout/radial4"/>
    <dgm:cxn modelId="{FC93FEFF-D729-4F74-A5B9-1474AEA7F4E0}" type="presParOf" srcId="{D18EFC75-8F6D-4459-A29F-1EA6D4FC9E31}" destId="{2BAF32AB-0BE6-41F4-BD4A-E744942D26D8}" srcOrd="7" destOrd="0" presId="urn:microsoft.com/office/officeart/2005/8/layout/radial4"/>
    <dgm:cxn modelId="{D683717C-BDF3-4C0C-AD64-D088B94EB38D}" type="presParOf" srcId="{D18EFC75-8F6D-4459-A29F-1EA6D4FC9E31}" destId="{3BE2E276-6320-436C-9A5F-4DC30A02B831}" srcOrd="8" destOrd="0" presId="urn:microsoft.com/office/officeart/2005/8/layout/radial4"/>
    <dgm:cxn modelId="{032B5327-F0A9-4A4B-90D0-97D598CE4002}" type="presParOf" srcId="{D18EFC75-8F6D-4459-A29F-1EA6D4FC9E31}" destId="{A5C602D6-0C3D-41FD-A6F7-3F80303BE534}" srcOrd="9" destOrd="0" presId="urn:microsoft.com/office/officeart/2005/8/layout/radial4"/>
    <dgm:cxn modelId="{1A233566-2889-4778-804F-3C7EA0C5A75E}" type="presParOf" srcId="{D18EFC75-8F6D-4459-A29F-1EA6D4FC9E31}" destId="{C799F07D-31A4-4627-9FCB-80656B715F46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2FFA5AE-85A6-49E7-81F2-1851E9EB1C8C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l-GR"/>
        </a:p>
      </dgm:t>
    </dgm:pt>
    <dgm:pt modelId="{BC8E87D3-122C-4DBA-96B9-7C67A2B464D7}">
      <dgm:prSet/>
      <dgm:spPr/>
      <dgm:t>
        <a:bodyPr/>
        <a:lstStyle/>
        <a:p>
          <a:r>
            <a:rPr lang="el-GR" b="1"/>
            <a:t>LBC</a:t>
          </a:r>
          <a:endParaRPr lang="el-GR"/>
        </a:p>
      </dgm:t>
    </dgm:pt>
    <dgm:pt modelId="{45035562-7D93-44E1-B14C-704857CEA6F7}" type="parTrans" cxnId="{243187C9-2864-41EB-9754-B3054FFE78D8}">
      <dgm:prSet/>
      <dgm:spPr/>
      <dgm:t>
        <a:bodyPr/>
        <a:lstStyle/>
        <a:p>
          <a:endParaRPr lang="el-GR"/>
        </a:p>
      </dgm:t>
    </dgm:pt>
    <dgm:pt modelId="{FBD33D66-1F68-47ED-9230-D97A811BBA24}" type="sibTrans" cxnId="{243187C9-2864-41EB-9754-B3054FFE78D8}">
      <dgm:prSet/>
      <dgm:spPr/>
      <dgm:t>
        <a:bodyPr/>
        <a:lstStyle/>
        <a:p>
          <a:endParaRPr lang="el-GR"/>
        </a:p>
      </dgm:t>
    </dgm:pt>
    <dgm:pt modelId="{2D9DE50B-7635-48FB-941D-8E8DB4342583}">
      <dgm:prSet/>
      <dgm:spPr/>
      <dgm:t>
        <a:bodyPr/>
        <a:lstStyle/>
        <a:p>
          <a:r>
            <a:rPr lang="el-GR"/>
            <a:t>Μέγιστη αξιοποίηση φυσικού φωτός</a:t>
          </a:r>
        </a:p>
      </dgm:t>
    </dgm:pt>
    <dgm:pt modelId="{23964F4C-7D0A-4C37-8CF2-4890E38EE44D}" type="parTrans" cxnId="{BBA9D1EC-E9A8-4949-B645-D7335E4BEFA7}">
      <dgm:prSet/>
      <dgm:spPr/>
      <dgm:t>
        <a:bodyPr/>
        <a:lstStyle/>
        <a:p>
          <a:endParaRPr lang="el-GR"/>
        </a:p>
      </dgm:t>
    </dgm:pt>
    <dgm:pt modelId="{F14547E7-5BD0-4C6C-8112-9351198E469D}" type="sibTrans" cxnId="{BBA9D1EC-E9A8-4949-B645-D7335E4BEFA7}">
      <dgm:prSet/>
      <dgm:spPr/>
      <dgm:t>
        <a:bodyPr/>
        <a:lstStyle/>
        <a:p>
          <a:endParaRPr lang="el-GR"/>
        </a:p>
      </dgm:t>
    </dgm:pt>
    <dgm:pt modelId="{5F3EF0E7-9D3A-4E14-B75E-43EB4097D299}">
      <dgm:prSet/>
      <dgm:spPr/>
      <dgm:t>
        <a:bodyPr/>
        <a:lstStyle/>
        <a:p>
          <a:r>
            <a:rPr lang="el-GR"/>
            <a:t>Σύνδεση με φύση (Biophilic Design)</a:t>
          </a:r>
        </a:p>
      </dgm:t>
    </dgm:pt>
    <dgm:pt modelId="{95D41824-11FD-4955-82AB-1FEF85203312}" type="parTrans" cxnId="{B35F8EE8-CEBF-47C0-A075-29C9F5E60789}">
      <dgm:prSet/>
      <dgm:spPr/>
      <dgm:t>
        <a:bodyPr/>
        <a:lstStyle/>
        <a:p>
          <a:endParaRPr lang="el-GR"/>
        </a:p>
      </dgm:t>
    </dgm:pt>
    <dgm:pt modelId="{2BD9531C-7762-4D6B-AE5E-E75291E2119C}" type="sibTrans" cxnId="{B35F8EE8-CEBF-47C0-A075-29C9F5E60789}">
      <dgm:prSet/>
      <dgm:spPr/>
      <dgm:t>
        <a:bodyPr/>
        <a:lstStyle/>
        <a:p>
          <a:endParaRPr lang="el-GR"/>
        </a:p>
      </dgm:t>
    </dgm:pt>
    <dgm:pt modelId="{AF34197D-5554-48FC-8AE9-0B22E9372C00}">
      <dgm:prSet/>
      <dgm:spPr/>
      <dgm:t>
        <a:bodyPr/>
        <a:lstStyle/>
        <a:p>
          <a:r>
            <a:rPr lang="el-GR"/>
            <a:t>Περιορισμό φωτορύπανσης</a:t>
          </a:r>
        </a:p>
      </dgm:t>
    </dgm:pt>
    <dgm:pt modelId="{56EF4227-B503-40D7-9713-32C039F6CA29}" type="parTrans" cxnId="{D5FBE0F0-8C8E-4A4D-9787-A36764967A8E}">
      <dgm:prSet/>
      <dgm:spPr/>
      <dgm:t>
        <a:bodyPr/>
        <a:lstStyle/>
        <a:p>
          <a:endParaRPr lang="el-GR"/>
        </a:p>
      </dgm:t>
    </dgm:pt>
    <dgm:pt modelId="{83B51372-F9E5-4600-902D-462896C3289E}" type="sibTrans" cxnId="{D5FBE0F0-8C8E-4A4D-9787-A36764967A8E}">
      <dgm:prSet/>
      <dgm:spPr/>
      <dgm:t>
        <a:bodyPr/>
        <a:lstStyle/>
        <a:p>
          <a:endParaRPr lang="el-GR"/>
        </a:p>
      </dgm:t>
    </dgm:pt>
    <dgm:pt modelId="{4BB34B1D-C716-410A-94AB-7F2E21B6325A}">
      <dgm:prSet/>
      <dgm:spPr/>
      <dgm:t>
        <a:bodyPr/>
        <a:lstStyle/>
        <a:p>
          <a:r>
            <a:rPr lang="el-GR"/>
            <a:t>Εμπειρική &amp; ποιοτική αξιολόγηση</a:t>
          </a:r>
        </a:p>
      </dgm:t>
    </dgm:pt>
    <dgm:pt modelId="{8DC09E08-C94C-4002-906B-90BC0D9AA9C9}" type="parTrans" cxnId="{D559F49C-15F4-46C1-84B8-B40FCAB89ED4}">
      <dgm:prSet/>
      <dgm:spPr/>
      <dgm:t>
        <a:bodyPr/>
        <a:lstStyle/>
        <a:p>
          <a:endParaRPr lang="el-GR"/>
        </a:p>
      </dgm:t>
    </dgm:pt>
    <dgm:pt modelId="{96A2C2CA-9147-4977-ACA7-52A98431789B}" type="sibTrans" cxnId="{D559F49C-15F4-46C1-84B8-B40FCAB89ED4}">
      <dgm:prSet/>
      <dgm:spPr/>
      <dgm:t>
        <a:bodyPr/>
        <a:lstStyle/>
        <a:p>
          <a:endParaRPr lang="el-GR"/>
        </a:p>
      </dgm:t>
    </dgm:pt>
    <dgm:pt modelId="{C02AF293-D3E1-4F1A-993F-12E711D9A8C6}" type="pres">
      <dgm:prSet presAssocID="{82FFA5AE-85A6-49E7-81F2-1851E9EB1C8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87FA065-51DD-4DF2-86E7-8ED6D8BC13F0}" type="pres">
      <dgm:prSet presAssocID="{BC8E87D3-122C-4DBA-96B9-7C67A2B464D7}" presName="hierRoot1" presStyleCnt="0">
        <dgm:presLayoutVars>
          <dgm:hierBranch val="init"/>
        </dgm:presLayoutVars>
      </dgm:prSet>
      <dgm:spPr/>
    </dgm:pt>
    <dgm:pt modelId="{A415FEBE-409D-4A4C-95FA-D46F344AC4FB}" type="pres">
      <dgm:prSet presAssocID="{BC8E87D3-122C-4DBA-96B9-7C67A2B464D7}" presName="rootComposite1" presStyleCnt="0"/>
      <dgm:spPr/>
    </dgm:pt>
    <dgm:pt modelId="{99C28EE6-9F7C-4132-8A30-71B56163EED9}" type="pres">
      <dgm:prSet presAssocID="{BC8E87D3-122C-4DBA-96B9-7C67A2B464D7}" presName="rootText1" presStyleLbl="node0" presStyleIdx="0" presStyleCnt="1">
        <dgm:presLayoutVars>
          <dgm:chPref val="3"/>
        </dgm:presLayoutVars>
      </dgm:prSet>
      <dgm:spPr/>
    </dgm:pt>
    <dgm:pt modelId="{3CF46930-6C63-4CC4-80A6-2A1472A2E7CF}" type="pres">
      <dgm:prSet presAssocID="{BC8E87D3-122C-4DBA-96B9-7C67A2B464D7}" presName="rootConnector1" presStyleLbl="node1" presStyleIdx="0" presStyleCnt="0"/>
      <dgm:spPr/>
    </dgm:pt>
    <dgm:pt modelId="{59AE35F6-54C3-4139-8702-AFF7E473EA06}" type="pres">
      <dgm:prSet presAssocID="{BC8E87D3-122C-4DBA-96B9-7C67A2B464D7}" presName="hierChild2" presStyleCnt="0"/>
      <dgm:spPr/>
    </dgm:pt>
    <dgm:pt modelId="{607952BE-0AA9-4D6C-85FB-89030740AD42}" type="pres">
      <dgm:prSet presAssocID="{23964F4C-7D0A-4C37-8CF2-4890E38EE44D}" presName="Name37" presStyleLbl="parChTrans1D2" presStyleIdx="0" presStyleCnt="4"/>
      <dgm:spPr/>
    </dgm:pt>
    <dgm:pt modelId="{E567AE4F-70EB-4413-96E0-320D109AB13E}" type="pres">
      <dgm:prSet presAssocID="{2D9DE50B-7635-48FB-941D-8E8DB4342583}" presName="hierRoot2" presStyleCnt="0">
        <dgm:presLayoutVars>
          <dgm:hierBranch val="init"/>
        </dgm:presLayoutVars>
      </dgm:prSet>
      <dgm:spPr/>
    </dgm:pt>
    <dgm:pt modelId="{63B6CC92-E5EF-4F70-8265-2F6FD811250E}" type="pres">
      <dgm:prSet presAssocID="{2D9DE50B-7635-48FB-941D-8E8DB4342583}" presName="rootComposite" presStyleCnt="0"/>
      <dgm:spPr/>
    </dgm:pt>
    <dgm:pt modelId="{C4E5BC32-C8E5-48BB-9128-71255E402BCE}" type="pres">
      <dgm:prSet presAssocID="{2D9DE50B-7635-48FB-941D-8E8DB4342583}" presName="rootText" presStyleLbl="node2" presStyleIdx="0" presStyleCnt="4">
        <dgm:presLayoutVars>
          <dgm:chPref val="3"/>
        </dgm:presLayoutVars>
      </dgm:prSet>
      <dgm:spPr/>
    </dgm:pt>
    <dgm:pt modelId="{E9645240-4CE9-46A4-A7DE-4AB1C4C1F4F0}" type="pres">
      <dgm:prSet presAssocID="{2D9DE50B-7635-48FB-941D-8E8DB4342583}" presName="rootConnector" presStyleLbl="node2" presStyleIdx="0" presStyleCnt="4"/>
      <dgm:spPr/>
    </dgm:pt>
    <dgm:pt modelId="{D123ECD0-BFC8-4316-8B16-271F9A2806F6}" type="pres">
      <dgm:prSet presAssocID="{2D9DE50B-7635-48FB-941D-8E8DB4342583}" presName="hierChild4" presStyleCnt="0"/>
      <dgm:spPr/>
    </dgm:pt>
    <dgm:pt modelId="{19302A9F-9805-42CD-BBC5-9D96272A0EF1}" type="pres">
      <dgm:prSet presAssocID="{2D9DE50B-7635-48FB-941D-8E8DB4342583}" presName="hierChild5" presStyleCnt="0"/>
      <dgm:spPr/>
    </dgm:pt>
    <dgm:pt modelId="{499BFDBC-793F-4652-8E13-15CD4453821E}" type="pres">
      <dgm:prSet presAssocID="{95D41824-11FD-4955-82AB-1FEF85203312}" presName="Name37" presStyleLbl="parChTrans1D2" presStyleIdx="1" presStyleCnt="4"/>
      <dgm:spPr/>
    </dgm:pt>
    <dgm:pt modelId="{DD262079-AC50-4464-854B-49D73EA62CF2}" type="pres">
      <dgm:prSet presAssocID="{5F3EF0E7-9D3A-4E14-B75E-43EB4097D299}" presName="hierRoot2" presStyleCnt="0">
        <dgm:presLayoutVars>
          <dgm:hierBranch val="init"/>
        </dgm:presLayoutVars>
      </dgm:prSet>
      <dgm:spPr/>
    </dgm:pt>
    <dgm:pt modelId="{4DE78762-1F2E-4E64-9D15-96F42C4126D1}" type="pres">
      <dgm:prSet presAssocID="{5F3EF0E7-9D3A-4E14-B75E-43EB4097D299}" presName="rootComposite" presStyleCnt="0"/>
      <dgm:spPr/>
    </dgm:pt>
    <dgm:pt modelId="{A9F8E41F-ADDE-4FD5-8B36-0B372917ECEB}" type="pres">
      <dgm:prSet presAssocID="{5F3EF0E7-9D3A-4E14-B75E-43EB4097D299}" presName="rootText" presStyleLbl="node2" presStyleIdx="1" presStyleCnt="4">
        <dgm:presLayoutVars>
          <dgm:chPref val="3"/>
        </dgm:presLayoutVars>
      </dgm:prSet>
      <dgm:spPr/>
    </dgm:pt>
    <dgm:pt modelId="{C3582830-2F90-4421-90B8-0165A2C23042}" type="pres">
      <dgm:prSet presAssocID="{5F3EF0E7-9D3A-4E14-B75E-43EB4097D299}" presName="rootConnector" presStyleLbl="node2" presStyleIdx="1" presStyleCnt="4"/>
      <dgm:spPr/>
    </dgm:pt>
    <dgm:pt modelId="{F46A4E6F-7AF2-4E20-9C61-413802C87D16}" type="pres">
      <dgm:prSet presAssocID="{5F3EF0E7-9D3A-4E14-B75E-43EB4097D299}" presName="hierChild4" presStyleCnt="0"/>
      <dgm:spPr/>
    </dgm:pt>
    <dgm:pt modelId="{E51D4DD2-DA70-41BF-959B-0642C8DE12C3}" type="pres">
      <dgm:prSet presAssocID="{5F3EF0E7-9D3A-4E14-B75E-43EB4097D299}" presName="hierChild5" presStyleCnt="0"/>
      <dgm:spPr/>
    </dgm:pt>
    <dgm:pt modelId="{A5A41EF8-F9DE-4D59-93D8-B8D11528A1E2}" type="pres">
      <dgm:prSet presAssocID="{56EF4227-B503-40D7-9713-32C039F6CA29}" presName="Name37" presStyleLbl="parChTrans1D2" presStyleIdx="2" presStyleCnt="4"/>
      <dgm:spPr/>
    </dgm:pt>
    <dgm:pt modelId="{E72861EE-05CB-4EF1-9482-BCC75BF24E11}" type="pres">
      <dgm:prSet presAssocID="{AF34197D-5554-48FC-8AE9-0B22E9372C00}" presName="hierRoot2" presStyleCnt="0">
        <dgm:presLayoutVars>
          <dgm:hierBranch val="init"/>
        </dgm:presLayoutVars>
      </dgm:prSet>
      <dgm:spPr/>
    </dgm:pt>
    <dgm:pt modelId="{745F2B7F-DC4F-4A72-926C-B0D533EFFCC6}" type="pres">
      <dgm:prSet presAssocID="{AF34197D-5554-48FC-8AE9-0B22E9372C00}" presName="rootComposite" presStyleCnt="0"/>
      <dgm:spPr/>
    </dgm:pt>
    <dgm:pt modelId="{36FC79E7-3A6B-456A-B78F-3DBE20B6D5BC}" type="pres">
      <dgm:prSet presAssocID="{AF34197D-5554-48FC-8AE9-0B22E9372C00}" presName="rootText" presStyleLbl="node2" presStyleIdx="2" presStyleCnt="4">
        <dgm:presLayoutVars>
          <dgm:chPref val="3"/>
        </dgm:presLayoutVars>
      </dgm:prSet>
      <dgm:spPr/>
    </dgm:pt>
    <dgm:pt modelId="{8C4D329C-899F-4199-ACA9-BF187BC3EA79}" type="pres">
      <dgm:prSet presAssocID="{AF34197D-5554-48FC-8AE9-0B22E9372C00}" presName="rootConnector" presStyleLbl="node2" presStyleIdx="2" presStyleCnt="4"/>
      <dgm:spPr/>
    </dgm:pt>
    <dgm:pt modelId="{A7755B09-CD91-4009-A2BA-39842B8E4D93}" type="pres">
      <dgm:prSet presAssocID="{AF34197D-5554-48FC-8AE9-0B22E9372C00}" presName="hierChild4" presStyleCnt="0"/>
      <dgm:spPr/>
    </dgm:pt>
    <dgm:pt modelId="{12EE711F-C626-4CCB-A74E-95D698DFFDED}" type="pres">
      <dgm:prSet presAssocID="{AF34197D-5554-48FC-8AE9-0B22E9372C00}" presName="hierChild5" presStyleCnt="0"/>
      <dgm:spPr/>
    </dgm:pt>
    <dgm:pt modelId="{5139FD9E-4D5E-402E-B232-6AECD35EDC42}" type="pres">
      <dgm:prSet presAssocID="{8DC09E08-C94C-4002-906B-90BC0D9AA9C9}" presName="Name37" presStyleLbl="parChTrans1D2" presStyleIdx="3" presStyleCnt="4"/>
      <dgm:spPr/>
    </dgm:pt>
    <dgm:pt modelId="{AB1970D6-C6CD-40EC-AB61-8184E9896F9D}" type="pres">
      <dgm:prSet presAssocID="{4BB34B1D-C716-410A-94AB-7F2E21B6325A}" presName="hierRoot2" presStyleCnt="0">
        <dgm:presLayoutVars>
          <dgm:hierBranch val="init"/>
        </dgm:presLayoutVars>
      </dgm:prSet>
      <dgm:spPr/>
    </dgm:pt>
    <dgm:pt modelId="{661C27ED-E86A-40BA-ADE3-4E013AA0E538}" type="pres">
      <dgm:prSet presAssocID="{4BB34B1D-C716-410A-94AB-7F2E21B6325A}" presName="rootComposite" presStyleCnt="0"/>
      <dgm:spPr/>
    </dgm:pt>
    <dgm:pt modelId="{9EA4307A-C13D-4866-9B5C-26ABE353934F}" type="pres">
      <dgm:prSet presAssocID="{4BB34B1D-C716-410A-94AB-7F2E21B6325A}" presName="rootText" presStyleLbl="node2" presStyleIdx="3" presStyleCnt="4">
        <dgm:presLayoutVars>
          <dgm:chPref val="3"/>
        </dgm:presLayoutVars>
      </dgm:prSet>
      <dgm:spPr/>
    </dgm:pt>
    <dgm:pt modelId="{EB379E9F-92AA-4661-9C85-7E84EA9C1B2B}" type="pres">
      <dgm:prSet presAssocID="{4BB34B1D-C716-410A-94AB-7F2E21B6325A}" presName="rootConnector" presStyleLbl="node2" presStyleIdx="3" presStyleCnt="4"/>
      <dgm:spPr/>
    </dgm:pt>
    <dgm:pt modelId="{0BF7A18E-4AA7-4F5C-A398-9670F103F92F}" type="pres">
      <dgm:prSet presAssocID="{4BB34B1D-C716-410A-94AB-7F2E21B6325A}" presName="hierChild4" presStyleCnt="0"/>
      <dgm:spPr/>
    </dgm:pt>
    <dgm:pt modelId="{36FD5216-871C-4200-B0E5-E3156E4D6F9D}" type="pres">
      <dgm:prSet presAssocID="{4BB34B1D-C716-410A-94AB-7F2E21B6325A}" presName="hierChild5" presStyleCnt="0"/>
      <dgm:spPr/>
    </dgm:pt>
    <dgm:pt modelId="{C35263CC-CAC6-4F48-98E8-99E3C1178DF8}" type="pres">
      <dgm:prSet presAssocID="{BC8E87D3-122C-4DBA-96B9-7C67A2B464D7}" presName="hierChild3" presStyleCnt="0"/>
      <dgm:spPr/>
    </dgm:pt>
  </dgm:ptLst>
  <dgm:cxnLst>
    <dgm:cxn modelId="{8537E600-B0F4-408E-95FF-977D42DBA38C}" type="presOf" srcId="{8DC09E08-C94C-4002-906B-90BC0D9AA9C9}" destId="{5139FD9E-4D5E-402E-B232-6AECD35EDC42}" srcOrd="0" destOrd="0" presId="urn:microsoft.com/office/officeart/2005/8/layout/orgChart1"/>
    <dgm:cxn modelId="{10EC7607-6B81-44E5-9A13-52B58D3BAA0D}" type="presOf" srcId="{4BB34B1D-C716-410A-94AB-7F2E21B6325A}" destId="{EB379E9F-92AA-4661-9C85-7E84EA9C1B2B}" srcOrd="1" destOrd="0" presId="urn:microsoft.com/office/officeart/2005/8/layout/orgChart1"/>
    <dgm:cxn modelId="{76FAF508-16D4-4B27-BA1F-8DC28F00A458}" type="presOf" srcId="{23964F4C-7D0A-4C37-8CF2-4890E38EE44D}" destId="{607952BE-0AA9-4D6C-85FB-89030740AD42}" srcOrd="0" destOrd="0" presId="urn:microsoft.com/office/officeart/2005/8/layout/orgChart1"/>
    <dgm:cxn modelId="{F36F7614-B5D7-4522-838B-B43678C2716A}" type="presOf" srcId="{95D41824-11FD-4955-82AB-1FEF85203312}" destId="{499BFDBC-793F-4652-8E13-15CD4453821E}" srcOrd="0" destOrd="0" presId="urn:microsoft.com/office/officeart/2005/8/layout/orgChart1"/>
    <dgm:cxn modelId="{EA7AA718-59C4-4441-A01E-0D67246832F8}" type="presOf" srcId="{BC8E87D3-122C-4DBA-96B9-7C67A2B464D7}" destId="{99C28EE6-9F7C-4132-8A30-71B56163EED9}" srcOrd="0" destOrd="0" presId="urn:microsoft.com/office/officeart/2005/8/layout/orgChart1"/>
    <dgm:cxn modelId="{8206942C-7B21-41F4-8ABD-25BA5EFA6DE7}" type="presOf" srcId="{BC8E87D3-122C-4DBA-96B9-7C67A2B464D7}" destId="{3CF46930-6C63-4CC4-80A6-2A1472A2E7CF}" srcOrd="1" destOrd="0" presId="urn:microsoft.com/office/officeart/2005/8/layout/orgChart1"/>
    <dgm:cxn modelId="{3976A63C-C7EC-4F1D-88C7-658C1AEFD2F1}" type="presOf" srcId="{2D9DE50B-7635-48FB-941D-8E8DB4342583}" destId="{E9645240-4CE9-46A4-A7DE-4AB1C4C1F4F0}" srcOrd="1" destOrd="0" presId="urn:microsoft.com/office/officeart/2005/8/layout/orgChart1"/>
    <dgm:cxn modelId="{2096FF72-16BA-43EF-87B5-F5F2115FC8B3}" type="presOf" srcId="{5F3EF0E7-9D3A-4E14-B75E-43EB4097D299}" destId="{A9F8E41F-ADDE-4FD5-8B36-0B372917ECEB}" srcOrd="0" destOrd="0" presId="urn:microsoft.com/office/officeart/2005/8/layout/orgChart1"/>
    <dgm:cxn modelId="{31810955-6781-4F4F-8160-2A7493DBBA11}" type="presOf" srcId="{AF34197D-5554-48FC-8AE9-0B22E9372C00}" destId="{8C4D329C-899F-4199-ACA9-BF187BC3EA79}" srcOrd="1" destOrd="0" presId="urn:microsoft.com/office/officeart/2005/8/layout/orgChart1"/>
    <dgm:cxn modelId="{D559F49C-15F4-46C1-84B8-B40FCAB89ED4}" srcId="{BC8E87D3-122C-4DBA-96B9-7C67A2B464D7}" destId="{4BB34B1D-C716-410A-94AB-7F2E21B6325A}" srcOrd="3" destOrd="0" parTransId="{8DC09E08-C94C-4002-906B-90BC0D9AA9C9}" sibTransId="{96A2C2CA-9147-4977-ACA7-52A98431789B}"/>
    <dgm:cxn modelId="{5ED6C7BD-2132-4211-A4E5-52CCA98E3A09}" type="presOf" srcId="{4BB34B1D-C716-410A-94AB-7F2E21B6325A}" destId="{9EA4307A-C13D-4866-9B5C-26ABE353934F}" srcOrd="0" destOrd="0" presId="urn:microsoft.com/office/officeart/2005/8/layout/orgChart1"/>
    <dgm:cxn modelId="{243187C9-2864-41EB-9754-B3054FFE78D8}" srcId="{82FFA5AE-85A6-49E7-81F2-1851E9EB1C8C}" destId="{BC8E87D3-122C-4DBA-96B9-7C67A2B464D7}" srcOrd="0" destOrd="0" parTransId="{45035562-7D93-44E1-B14C-704857CEA6F7}" sibTransId="{FBD33D66-1F68-47ED-9230-D97A811BBA24}"/>
    <dgm:cxn modelId="{559DFAD0-2672-45D0-9DC9-394F2E51F7FF}" type="presOf" srcId="{56EF4227-B503-40D7-9713-32C039F6CA29}" destId="{A5A41EF8-F9DE-4D59-93D8-B8D11528A1E2}" srcOrd="0" destOrd="0" presId="urn:microsoft.com/office/officeart/2005/8/layout/orgChart1"/>
    <dgm:cxn modelId="{734A0EDD-B76D-462B-BB99-44DF7D40E893}" type="presOf" srcId="{82FFA5AE-85A6-49E7-81F2-1851E9EB1C8C}" destId="{C02AF293-D3E1-4F1A-993F-12E711D9A8C6}" srcOrd="0" destOrd="0" presId="urn:microsoft.com/office/officeart/2005/8/layout/orgChart1"/>
    <dgm:cxn modelId="{B35F8EE8-CEBF-47C0-A075-29C9F5E60789}" srcId="{BC8E87D3-122C-4DBA-96B9-7C67A2B464D7}" destId="{5F3EF0E7-9D3A-4E14-B75E-43EB4097D299}" srcOrd="1" destOrd="0" parTransId="{95D41824-11FD-4955-82AB-1FEF85203312}" sibTransId="{2BD9531C-7762-4D6B-AE5E-E75291E2119C}"/>
    <dgm:cxn modelId="{A99E4DEB-F017-414A-A3EC-02027F7559DA}" type="presOf" srcId="{AF34197D-5554-48FC-8AE9-0B22E9372C00}" destId="{36FC79E7-3A6B-456A-B78F-3DBE20B6D5BC}" srcOrd="0" destOrd="0" presId="urn:microsoft.com/office/officeart/2005/8/layout/orgChart1"/>
    <dgm:cxn modelId="{BBA9D1EC-E9A8-4949-B645-D7335E4BEFA7}" srcId="{BC8E87D3-122C-4DBA-96B9-7C67A2B464D7}" destId="{2D9DE50B-7635-48FB-941D-8E8DB4342583}" srcOrd="0" destOrd="0" parTransId="{23964F4C-7D0A-4C37-8CF2-4890E38EE44D}" sibTransId="{F14547E7-5BD0-4C6C-8112-9351198E469D}"/>
    <dgm:cxn modelId="{B9810AED-1D05-4E1A-81E9-46A0E28F2E99}" type="presOf" srcId="{2D9DE50B-7635-48FB-941D-8E8DB4342583}" destId="{C4E5BC32-C8E5-48BB-9128-71255E402BCE}" srcOrd="0" destOrd="0" presId="urn:microsoft.com/office/officeart/2005/8/layout/orgChart1"/>
    <dgm:cxn modelId="{D5FBE0F0-8C8E-4A4D-9787-A36764967A8E}" srcId="{BC8E87D3-122C-4DBA-96B9-7C67A2B464D7}" destId="{AF34197D-5554-48FC-8AE9-0B22E9372C00}" srcOrd="2" destOrd="0" parTransId="{56EF4227-B503-40D7-9713-32C039F6CA29}" sibTransId="{83B51372-F9E5-4600-902D-462896C3289E}"/>
    <dgm:cxn modelId="{074C2DF2-D76F-4192-8FF2-5309DC3C3780}" type="presOf" srcId="{5F3EF0E7-9D3A-4E14-B75E-43EB4097D299}" destId="{C3582830-2F90-4421-90B8-0165A2C23042}" srcOrd="1" destOrd="0" presId="urn:microsoft.com/office/officeart/2005/8/layout/orgChart1"/>
    <dgm:cxn modelId="{67F41D52-21C0-430A-BE66-713D7641AD76}" type="presParOf" srcId="{C02AF293-D3E1-4F1A-993F-12E711D9A8C6}" destId="{A87FA065-51DD-4DF2-86E7-8ED6D8BC13F0}" srcOrd="0" destOrd="0" presId="urn:microsoft.com/office/officeart/2005/8/layout/orgChart1"/>
    <dgm:cxn modelId="{1543180A-1196-4A1C-B560-29AC1ABE890B}" type="presParOf" srcId="{A87FA065-51DD-4DF2-86E7-8ED6D8BC13F0}" destId="{A415FEBE-409D-4A4C-95FA-D46F344AC4FB}" srcOrd="0" destOrd="0" presId="urn:microsoft.com/office/officeart/2005/8/layout/orgChart1"/>
    <dgm:cxn modelId="{1B90CE5F-723C-4CF0-9756-01F26DC9D281}" type="presParOf" srcId="{A415FEBE-409D-4A4C-95FA-D46F344AC4FB}" destId="{99C28EE6-9F7C-4132-8A30-71B56163EED9}" srcOrd="0" destOrd="0" presId="urn:microsoft.com/office/officeart/2005/8/layout/orgChart1"/>
    <dgm:cxn modelId="{6DCFB918-13CC-4A30-B99E-65E35C04B900}" type="presParOf" srcId="{A415FEBE-409D-4A4C-95FA-D46F344AC4FB}" destId="{3CF46930-6C63-4CC4-80A6-2A1472A2E7CF}" srcOrd="1" destOrd="0" presId="urn:microsoft.com/office/officeart/2005/8/layout/orgChart1"/>
    <dgm:cxn modelId="{4E6FC7CA-AC68-4347-89B9-EFAAC73FFA1F}" type="presParOf" srcId="{A87FA065-51DD-4DF2-86E7-8ED6D8BC13F0}" destId="{59AE35F6-54C3-4139-8702-AFF7E473EA06}" srcOrd="1" destOrd="0" presId="urn:microsoft.com/office/officeart/2005/8/layout/orgChart1"/>
    <dgm:cxn modelId="{007C8316-EBAE-4F94-8939-C0CC88E49B29}" type="presParOf" srcId="{59AE35F6-54C3-4139-8702-AFF7E473EA06}" destId="{607952BE-0AA9-4D6C-85FB-89030740AD42}" srcOrd="0" destOrd="0" presId="urn:microsoft.com/office/officeart/2005/8/layout/orgChart1"/>
    <dgm:cxn modelId="{A38147EC-038D-4B94-B49D-072C4D6334C7}" type="presParOf" srcId="{59AE35F6-54C3-4139-8702-AFF7E473EA06}" destId="{E567AE4F-70EB-4413-96E0-320D109AB13E}" srcOrd="1" destOrd="0" presId="urn:microsoft.com/office/officeart/2005/8/layout/orgChart1"/>
    <dgm:cxn modelId="{69C67547-5E24-4E4F-8AFD-D51B73364D4E}" type="presParOf" srcId="{E567AE4F-70EB-4413-96E0-320D109AB13E}" destId="{63B6CC92-E5EF-4F70-8265-2F6FD811250E}" srcOrd="0" destOrd="0" presId="urn:microsoft.com/office/officeart/2005/8/layout/orgChart1"/>
    <dgm:cxn modelId="{44787738-EBEE-422F-AB7E-F4D84D01449C}" type="presParOf" srcId="{63B6CC92-E5EF-4F70-8265-2F6FD811250E}" destId="{C4E5BC32-C8E5-48BB-9128-71255E402BCE}" srcOrd="0" destOrd="0" presId="urn:microsoft.com/office/officeart/2005/8/layout/orgChart1"/>
    <dgm:cxn modelId="{D5442878-1B7F-4A61-91F1-A622FB8258B7}" type="presParOf" srcId="{63B6CC92-E5EF-4F70-8265-2F6FD811250E}" destId="{E9645240-4CE9-46A4-A7DE-4AB1C4C1F4F0}" srcOrd="1" destOrd="0" presId="urn:microsoft.com/office/officeart/2005/8/layout/orgChart1"/>
    <dgm:cxn modelId="{AEB6743D-FC77-4DB4-8C54-09514B49B4A0}" type="presParOf" srcId="{E567AE4F-70EB-4413-96E0-320D109AB13E}" destId="{D123ECD0-BFC8-4316-8B16-271F9A2806F6}" srcOrd="1" destOrd="0" presId="urn:microsoft.com/office/officeart/2005/8/layout/orgChart1"/>
    <dgm:cxn modelId="{C7A40C5C-D34A-4363-B95D-DE443D632691}" type="presParOf" srcId="{E567AE4F-70EB-4413-96E0-320D109AB13E}" destId="{19302A9F-9805-42CD-BBC5-9D96272A0EF1}" srcOrd="2" destOrd="0" presId="urn:microsoft.com/office/officeart/2005/8/layout/orgChart1"/>
    <dgm:cxn modelId="{D939A8D1-890A-47E2-B8E8-A7172FF22592}" type="presParOf" srcId="{59AE35F6-54C3-4139-8702-AFF7E473EA06}" destId="{499BFDBC-793F-4652-8E13-15CD4453821E}" srcOrd="2" destOrd="0" presId="urn:microsoft.com/office/officeart/2005/8/layout/orgChart1"/>
    <dgm:cxn modelId="{4BDA1E7E-D751-47F6-9004-FC84EFFA11B8}" type="presParOf" srcId="{59AE35F6-54C3-4139-8702-AFF7E473EA06}" destId="{DD262079-AC50-4464-854B-49D73EA62CF2}" srcOrd="3" destOrd="0" presId="urn:microsoft.com/office/officeart/2005/8/layout/orgChart1"/>
    <dgm:cxn modelId="{9566C248-CBF5-4706-BE50-A2BC3306C79A}" type="presParOf" srcId="{DD262079-AC50-4464-854B-49D73EA62CF2}" destId="{4DE78762-1F2E-4E64-9D15-96F42C4126D1}" srcOrd="0" destOrd="0" presId="urn:microsoft.com/office/officeart/2005/8/layout/orgChart1"/>
    <dgm:cxn modelId="{1BBFE24E-631D-4CAA-B5D7-D13160AD7223}" type="presParOf" srcId="{4DE78762-1F2E-4E64-9D15-96F42C4126D1}" destId="{A9F8E41F-ADDE-4FD5-8B36-0B372917ECEB}" srcOrd="0" destOrd="0" presId="urn:microsoft.com/office/officeart/2005/8/layout/orgChart1"/>
    <dgm:cxn modelId="{8592AAB6-F0CD-415D-AE32-B846CF80C3EA}" type="presParOf" srcId="{4DE78762-1F2E-4E64-9D15-96F42C4126D1}" destId="{C3582830-2F90-4421-90B8-0165A2C23042}" srcOrd="1" destOrd="0" presId="urn:microsoft.com/office/officeart/2005/8/layout/orgChart1"/>
    <dgm:cxn modelId="{7428B50D-7054-4113-AF16-FB317FB27F4B}" type="presParOf" srcId="{DD262079-AC50-4464-854B-49D73EA62CF2}" destId="{F46A4E6F-7AF2-4E20-9C61-413802C87D16}" srcOrd="1" destOrd="0" presId="urn:microsoft.com/office/officeart/2005/8/layout/orgChart1"/>
    <dgm:cxn modelId="{C2A5E2AF-B159-4E89-9F17-6DE98B388672}" type="presParOf" srcId="{DD262079-AC50-4464-854B-49D73EA62CF2}" destId="{E51D4DD2-DA70-41BF-959B-0642C8DE12C3}" srcOrd="2" destOrd="0" presId="urn:microsoft.com/office/officeart/2005/8/layout/orgChart1"/>
    <dgm:cxn modelId="{4D4E4E4C-2346-4300-A697-ED05C53A98DA}" type="presParOf" srcId="{59AE35F6-54C3-4139-8702-AFF7E473EA06}" destId="{A5A41EF8-F9DE-4D59-93D8-B8D11528A1E2}" srcOrd="4" destOrd="0" presId="urn:microsoft.com/office/officeart/2005/8/layout/orgChart1"/>
    <dgm:cxn modelId="{0570E8D8-9701-4657-AA11-3F98F03A0A4D}" type="presParOf" srcId="{59AE35F6-54C3-4139-8702-AFF7E473EA06}" destId="{E72861EE-05CB-4EF1-9482-BCC75BF24E11}" srcOrd="5" destOrd="0" presId="urn:microsoft.com/office/officeart/2005/8/layout/orgChart1"/>
    <dgm:cxn modelId="{2CCB9038-0C65-42A2-A1DC-C1ED1B8992BB}" type="presParOf" srcId="{E72861EE-05CB-4EF1-9482-BCC75BF24E11}" destId="{745F2B7F-DC4F-4A72-926C-B0D533EFFCC6}" srcOrd="0" destOrd="0" presId="urn:microsoft.com/office/officeart/2005/8/layout/orgChart1"/>
    <dgm:cxn modelId="{3E35AA75-04C7-42BA-A0C0-486165B7B0FA}" type="presParOf" srcId="{745F2B7F-DC4F-4A72-926C-B0D533EFFCC6}" destId="{36FC79E7-3A6B-456A-B78F-3DBE20B6D5BC}" srcOrd="0" destOrd="0" presId="urn:microsoft.com/office/officeart/2005/8/layout/orgChart1"/>
    <dgm:cxn modelId="{85DC0474-BB5A-4716-808D-9EF7BAA0C961}" type="presParOf" srcId="{745F2B7F-DC4F-4A72-926C-B0D533EFFCC6}" destId="{8C4D329C-899F-4199-ACA9-BF187BC3EA79}" srcOrd="1" destOrd="0" presId="urn:microsoft.com/office/officeart/2005/8/layout/orgChart1"/>
    <dgm:cxn modelId="{A552A606-B920-4755-8901-CF579C258AFB}" type="presParOf" srcId="{E72861EE-05CB-4EF1-9482-BCC75BF24E11}" destId="{A7755B09-CD91-4009-A2BA-39842B8E4D93}" srcOrd="1" destOrd="0" presId="urn:microsoft.com/office/officeart/2005/8/layout/orgChart1"/>
    <dgm:cxn modelId="{EB3DB3BA-7CD1-424D-BD5D-922D12FB20C5}" type="presParOf" srcId="{E72861EE-05CB-4EF1-9482-BCC75BF24E11}" destId="{12EE711F-C626-4CCB-A74E-95D698DFFDED}" srcOrd="2" destOrd="0" presId="urn:microsoft.com/office/officeart/2005/8/layout/orgChart1"/>
    <dgm:cxn modelId="{54D9D4E6-3AA7-4193-BABD-5A01CF99E07F}" type="presParOf" srcId="{59AE35F6-54C3-4139-8702-AFF7E473EA06}" destId="{5139FD9E-4D5E-402E-B232-6AECD35EDC42}" srcOrd="6" destOrd="0" presId="urn:microsoft.com/office/officeart/2005/8/layout/orgChart1"/>
    <dgm:cxn modelId="{2C064EC1-E183-48D6-B5E7-68B5E0DB0E5A}" type="presParOf" srcId="{59AE35F6-54C3-4139-8702-AFF7E473EA06}" destId="{AB1970D6-C6CD-40EC-AB61-8184E9896F9D}" srcOrd="7" destOrd="0" presId="urn:microsoft.com/office/officeart/2005/8/layout/orgChart1"/>
    <dgm:cxn modelId="{B3CE4283-1377-4C2B-BB9B-4A61B2BD75EA}" type="presParOf" srcId="{AB1970D6-C6CD-40EC-AB61-8184E9896F9D}" destId="{661C27ED-E86A-40BA-ADE3-4E013AA0E538}" srcOrd="0" destOrd="0" presId="urn:microsoft.com/office/officeart/2005/8/layout/orgChart1"/>
    <dgm:cxn modelId="{952697F3-5C2A-4291-98E1-652559C98A4D}" type="presParOf" srcId="{661C27ED-E86A-40BA-ADE3-4E013AA0E538}" destId="{9EA4307A-C13D-4866-9B5C-26ABE353934F}" srcOrd="0" destOrd="0" presId="urn:microsoft.com/office/officeart/2005/8/layout/orgChart1"/>
    <dgm:cxn modelId="{70FD264F-2AD7-420B-BE0D-97126DC59415}" type="presParOf" srcId="{661C27ED-E86A-40BA-ADE3-4E013AA0E538}" destId="{EB379E9F-92AA-4661-9C85-7E84EA9C1B2B}" srcOrd="1" destOrd="0" presId="urn:microsoft.com/office/officeart/2005/8/layout/orgChart1"/>
    <dgm:cxn modelId="{77E1E342-49BA-46B7-8698-62ADA31214EF}" type="presParOf" srcId="{AB1970D6-C6CD-40EC-AB61-8184E9896F9D}" destId="{0BF7A18E-4AA7-4F5C-A398-9670F103F92F}" srcOrd="1" destOrd="0" presId="urn:microsoft.com/office/officeart/2005/8/layout/orgChart1"/>
    <dgm:cxn modelId="{EA2E0571-31E4-4DDC-9176-F5421ABCC269}" type="presParOf" srcId="{AB1970D6-C6CD-40EC-AB61-8184E9896F9D}" destId="{36FD5216-871C-4200-B0E5-E3156E4D6F9D}" srcOrd="2" destOrd="0" presId="urn:microsoft.com/office/officeart/2005/8/layout/orgChart1"/>
    <dgm:cxn modelId="{1E852A40-E06A-49E7-8D22-3FE713E24500}" type="presParOf" srcId="{A87FA065-51DD-4DF2-86E7-8ED6D8BC13F0}" destId="{C35263CC-CAC6-4F48-98E8-99E3C1178D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C061BFC-070A-4891-A467-789B0361498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l-GR"/>
        </a:p>
      </dgm:t>
    </dgm:pt>
    <dgm:pt modelId="{57C8CA88-2ABE-4DFA-B5DA-8F02C04D3847}">
      <dgm:prSet/>
      <dgm:spPr/>
      <dgm:t>
        <a:bodyPr/>
        <a:lstStyle/>
        <a:p>
          <a:r>
            <a:rPr lang="en-US" b="1"/>
            <a:t>CASBEE</a:t>
          </a:r>
          <a:endParaRPr lang="el-GR"/>
        </a:p>
      </dgm:t>
    </dgm:pt>
    <dgm:pt modelId="{E4ECAC17-769B-4704-9404-3616ADFEBCB5}" type="parTrans" cxnId="{6305D96A-C2C1-45A8-98B2-33818112CAF1}">
      <dgm:prSet/>
      <dgm:spPr/>
      <dgm:t>
        <a:bodyPr/>
        <a:lstStyle/>
        <a:p>
          <a:endParaRPr lang="el-GR"/>
        </a:p>
      </dgm:t>
    </dgm:pt>
    <dgm:pt modelId="{9E00DC0D-6BDC-4568-8B70-C28118DFCCC2}" type="sibTrans" cxnId="{6305D96A-C2C1-45A8-98B2-33818112CAF1}">
      <dgm:prSet/>
      <dgm:spPr/>
      <dgm:t>
        <a:bodyPr/>
        <a:lstStyle/>
        <a:p>
          <a:endParaRPr lang="el-GR"/>
        </a:p>
      </dgm:t>
    </dgm:pt>
    <dgm:pt modelId="{2D6A8290-9B13-417F-AB55-932ED2B449DB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l-GR" dirty="0"/>
            <a:t>Δείκτη </a:t>
          </a:r>
          <a:r>
            <a:rPr lang="en-US" dirty="0"/>
            <a:t>BEE (Quality / Environmental Load)</a:t>
          </a:r>
          <a:endParaRPr lang="el-GR" dirty="0"/>
        </a:p>
      </dgm:t>
    </dgm:pt>
    <dgm:pt modelId="{8E207FE6-CBD1-4CCC-BEE4-ED329190E426}" type="parTrans" cxnId="{84182E32-8722-44DC-AF20-1579E43A14D7}">
      <dgm:prSet/>
      <dgm:spPr/>
      <dgm:t>
        <a:bodyPr/>
        <a:lstStyle/>
        <a:p>
          <a:endParaRPr lang="el-GR"/>
        </a:p>
      </dgm:t>
    </dgm:pt>
    <dgm:pt modelId="{762E5A31-5887-43C5-8D73-4109A03ABBF5}" type="sibTrans" cxnId="{84182E32-8722-44DC-AF20-1579E43A14D7}">
      <dgm:prSet/>
      <dgm:spPr/>
      <dgm:t>
        <a:bodyPr/>
        <a:lstStyle/>
        <a:p>
          <a:endParaRPr lang="el-GR"/>
        </a:p>
      </dgm:t>
    </dgm:pt>
    <dgm:pt modelId="{E4C9F336-7E67-4FB6-991C-20965BE6FD3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l-GR" dirty="0"/>
            <a:t>Ποιότητα εσωτερικού περιβάλλοντος</a:t>
          </a:r>
        </a:p>
      </dgm:t>
    </dgm:pt>
    <dgm:pt modelId="{D7ACEC14-0048-471E-B0AB-C800C06A3FD7}" type="parTrans" cxnId="{7BE33C60-2ED2-4180-8B9E-C6A0C56BD0F7}">
      <dgm:prSet/>
      <dgm:spPr/>
      <dgm:t>
        <a:bodyPr/>
        <a:lstStyle/>
        <a:p>
          <a:endParaRPr lang="el-GR"/>
        </a:p>
      </dgm:t>
    </dgm:pt>
    <dgm:pt modelId="{A54EA71C-44B0-4C23-A245-28D032E74A29}" type="sibTrans" cxnId="{7BE33C60-2ED2-4180-8B9E-C6A0C56BD0F7}">
      <dgm:prSet/>
      <dgm:spPr/>
      <dgm:t>
        <a:bodyPr/>
        <a:lstStyle/>
        <a:p>
          <a:endParaRPr lang="el-GR"/>
        </a:p>
      </dgm:t>
    </dgm:pt>
    <dgm:pt modelId="{26EEE2A1-024B-4A66-9060-0DAAD97AC7B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l-GR" dirty="0"/>
            <a:t>Αξιοποίηση φυσικού φωτός</a:t>
          </a:r>
        </a:p>
      </dgm:t>
    </dgm:pt>
    <dgm:pt modelId="{4AD34EB7-71A4-45DB-8E0F-9EB77D514C39}" type="parTrans" cxnId="{F4DEE2B0-2BE5-4FFD-B291-15CD8020BECB}">
      <dgm:prSet/>
      <dgm:spPr/>
      <dgm:t>
        <a:bodyPr/>
        <a:lstStyle/>
        <a:p>
          <a:endParaRPr lang="el-GR"/>
        </a:p>
      </dgm:t>
    </dgm:pt>
    <dgm:pt modelId="{3B3EC18B-A74C-4BE8-B21E-BEC479E88BD0}" type="sibTrans" cxnId="{F4DEE2B0-2BE5-4FFD-B291-15CD8020BECB}">
      <dgm:prSet/>
      <dgm:spPr/>
      <dgm:t>
        <a:bodyPr/>
        <a:lstStyle/>
        <a:p>
          <a:endParaRPr lang="el-GR"/>
        </a:p>
      </dgm:t>
    </dgm:pt>
    <dgm:pt modelId="{E7CADFC8-DA49-4513-81FD-457BDD1DC1A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l-GR" dirty="0"/>
            <a:t>Ενεργειακή αποδοτικότητα φωτισμού</a:t>
          </a:r>
        </a:p>
      </dgm:t>
    </dgm:pt>
    <dgm:pt modelId="{6C98C4EC-35AF-4547-928C-2EF3645063FE}" type="parTrans" cxnId="{C620F1CD-BC18-463B-80AE-1FD9B6DB98F1}">
      <dgm:prSet/>
      <dgm:spPr/>
      <dgm:t>
        <a:bodyPr/>
        <a:lstStyle/>
        <a:p>
          <a:endParaRPr lang="el-GR"/>
        </a:p>
      </dgm:t>
    </dgm:pt>
    <dgm:pt modelId="{21E978CC-90DB-4C17-8FA2-CFADAF92B7F9}" type="sibTrans" cxnId="{C620F1CD-BC18-463B-80AE-1FD9B6DB98F1}">
      <dgm:prSet/>
      <dgm:spPr/>
      <dgm:t>
        <a:bodyPr/>
        <a:lstStyle/>
        <a:p>
          <a:endParaRPr lang="el-GR"/>
        </a:p>
      </dgm:t>
    </dgm:pt>
    <dgm:pt modelId="{6A8B5CE3-00A1-46B5-8154-D698E3D00981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l-GR" dirty="0"/>
            <a:t>Έλεγχο </a:t>
          </a:r>
          <a:r>
            <a:rPr lang="el-GR" dirty="0" err="1"/>
            <a:t>φωτορύπανσης</a:t>
          </a:r>
          <a:endParaRPr lang="el-GR" dirty="0"/>
        </a:p>
      </dgm:t>
    </dgm:pt>
    <dgm:pt modelId="{FE5B8D31-AF35-4A62-94A6-9EFCE29A8CA6}" type="parTrans" cxnId="{5ADF960B-348B-4D3C-BE3E-BE7997B4CCBF}">
      <dgm:prSet/>
      <dgm:spPr/>
      <dgm:t>
        <a:bodyPr/>
        <a:lstStyle/>
        <a:p>
          <a:endParaRPr lang="el-GR"/>
        </a:p>
      </dgm:t>
    </dgm:pt>
    <dgm:pt modelId="{4F8696B8-DDF7-4B8F-9C97-5F3313C30132}" type="sibTrans" cxnId="{5ADF960B-348B-4D3C-BE3E-BE7997B4CCBF}">
      <dgm:prSet/>
      <dgm:spPr/>
      <dgm:t>
        <a:bodyPr/>
        <a:lstStyle/>
        <a:p>
          <a:endParaRPr lang="el-GR"/>
        </a:p>
      </dgm:t>
    </dgm:pt>
    <dgm:pt modelId="{D6FCB1BF-08EF-418F-9044-1DEDEC11B2DD}" type="pres">
      <dgm:prSet presAssocID="{2C061BFC-070A-4891-A467-789B0361498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7337FE0-E8E6-4CFD-A54F-CA90C9D9FE8D}" type="pres">
      <dgm:prSet presAssocID="{57C8CA88-2ABE-4DFA-B5DA-8F02C04D3847}" presName="root1" presStyleCnt="0"/>
      <dgm:spPr/>
    </dgm:pt>
    <dgm:pt modelId="{E0D40236-F027-40C9-86B5-5613A6408CB7}" type="pres">
      <dgm:prSet presAssocID="{57C8CA88-2ABE-4DFA-B5DA-8F02C04D3847}" presName="LevelOneTextNode" presStyleLbl="node0" presStyleIdx="0" presStyleCnt="1">
        <dgm:presLayoutVars>
          <dgm:chPref val="3"/>
        </dgm:presLayoutVars>
      </dgm:prSet>
      <dgm:spPr/>
    </dgm:pt>
    <dgm:pt modelId="{5E042AC8-7C00-4DA5-80FD-F41147A91023}" type="pres">
      <dgm:prSet presAssocID="{57C8CA88-2ABE-4DFA-B5DA-8F02C04D3847}" presName="level2hierChild" presStyleCnt="0"/>
      <dgm:spPr/>
    </dgm:pt>
    <dgm:pt modelId="{40A86D3B-4610-4AF2-84AC-97AD64B84E10}" type="pres">
      <dgm:prSet presAssocID="{8E207FE6-CBD1-4CCC-BEE4-ED329190E426}" presName="conn2-1" presStyleLbl="parChTrans1D2" presStyleIdx="0" presStyleCnt="5"/>
      <dgm:spPr/>
    </dgm:pt>
    <dgm:pt modelId="{F5C6A6AA-857C-43D4-B942-5A939A2F0413}" type="pres">
      <dgm:prSet presAssocID="{8E207FE6-CBD1-4CCC-BEE4-ED329190E426}" presName="connTx" presStyleLbl="parChTrans1D2" presStyleIdx="0" presStyleCnt="5"/>
      <dgm:spPr/>
    </dgm:pt>
    <dgm:pt modelId="{049B5B23-7DF5-4B72-85F2-B37131DD0ACA}" type="pres">
      <dgm:prSet presAssocID="{2D6A8290-9B13-417F-AB55-932ED2B449DB}" presName="root2" presStyleCnt="0"/>
      <dgm:spPr/>
    </dgm:pt>
    <dgm:pt modelId="{96A431B6-4E2D-4E5E-83E0-F037B0077835}" type="pres">
      <dgm:prSet presAssocID="{2D6A8290-9B13-417F-AB55-932ED2B449DB}" presName="LevelTwoTextNode" presStyleLbl="node2" presStyleIdx="0" presStyleCnt="5">
        <dgm:presLayoutVars>
          <dgm:chPref val="3"/>
        </dgm:presLayoutVars>
      </dgm:prSet>
      <dgm:spPr/>
    </dgm:pt>
    <dgm:pt modelId="{2D890909-6BA9-400F-976F-5FB195A0DABE}" type="pres">
      <dgm:prSet presAssocID="{2D6A8290-9B13-417F-AB55-932ED2B449DB}" presName="level3hierChild" presStyleCnt="0"/>
      <dgm:spPr/>
    </dgm:pt>
    <dgm:pt modelId="{51B1E887-FB2B-46F8-8F66-2DC830EADC95}" type="pres">
      <dgm:prSet presAssocID="{D7ACEC14-0048-471E-B0AB-C800C06A3FD7}" presName="conn2-1" presStyleLbl="parChTrans1D2" presStyleIdx="1" presStyleCnt="5"/>
      <dgm:spPr/>
    </dgm:pt>
    <dgm:pt modelId="{6ABE30A5-1C23-4348-A600-FD2C7CDEAE85}" type="pres">
      <dgm:prSet presAssocID="{D7ACEC14-0048-471E-B0AB-C800C06A3FD7}" presName="connTx" presStyleLbl="parChTrans1D2" presStyleIdx="1" presStyleCnt="5"/>
      <dgm:spPr/>
    </dgm:pt>
    <dgm:pt modelId="{A86BE195-D195-4B1C-A661-DB0D910394EE}" type="pres">
      <dgm:prSet presAssocID="{E4C9F336-7E67-4FB6-991C-20965BE6FD33}" presName="root2" presStyleCnt="0"/>
      <dgm:spPr/>
    </dgm:pt>
    <dgm:pt modelId="{DF3FAFB9-2205-4910-916E-061FBADA3D26}" type="pres">
      <dgm:prSet presAssocID="{E4C9F336-7E67-4FB6-991C-20965BE6FD33}" presName="LevelTwoTextNode" presStyleLbl="node2" presStyleIdx="1" presStyleCnt="5">
        <dgm:presLayoutVars>
          <dgm:chPref val="3"/>
        </dgm:presLayoutVars>
      </dgm:prSet>
      <dgm:spPr/>
    </dgm:pt>
    <dgm:pt modelId="{0BB7039C-6821-432C-8316-C3ECE4942F8D}" type="pres">
      <dgm:prSet presAssocID="{E4C9F336-7E67-4FB6-991C-20965BE6FD33}" presName="level3hierChild" presStyleCnt="0"/>
      <dgm:spPr/>
    </dgm:pt>
    <dgm:pt modelId="{6BA5DB35-8D33-40C5-9FB1-6CCA17EAB1FE}" type="pres">
      <dgm:prSet presAssocID="{4AD34EB7-71A4-45DB-8E0F-9EB77D514C39}" presName="conn2-1" presStyleLbl="parChTrans1D2" presStyleIdx="2" presStyleCnt="5"/>
      <dgm:spPr/>
    </dgm:pt>
    <dgm:pt modelId="{BD3B4BB0-04FD-4183-B62E-C44E74B0D8AB}" type="pres">
      <dgm:prSet presAssocID="{4AD34EB7-71A4-45DB-8E0F-9EB77D514C39}" presName="connTx" presStyleLbl="parChTrans1D2" presStyleIdx="2" presStyleCnt="5"/>
      <dgm:spPr/>
    </dgm:pt>
    <dgm:pt modelId="{23E6BC25-7108-4DF1-BCB6-2ADE551C5CEC}" type="pres">
      <dgm:prSet presAssocID="{26EEE2A1-024B-4A66-9060-0DAAD97AC7BF}" presName="root2" presStyleCnt="0"/>
      <dgm:spPr/>
    </dgm:pt>
    <dgm:pt modelId="{EE73BA57-65A8-4823-9DCF-3D55EA8CE5D0}" type="pres">
      <dgm:prSet presAssocID="{26EEE2A1-024B-4A66-9060-0DAAD97AC7BF}" presName="LevelTwoTextNode" presStyleLbl="node2" presStyleIdx="2" presStyleCnt="5">
        <dgm:presLayoutVars>
          <dgm:chPref val="3"/>
        </dgm:presLayoutVars>
      </dgm:prSet>
      <dgm:spPr/>
    </dgm:pt>
    <dgm:pt modelId="{A7AB3BE2-2B32-4FD6-8C9A-97785039171F}" type="pres">
      <dgm:prSet presAssocID="{26EEE2A1-024B-4A66-9060-0DAAD97AC7BF}" presName="level3hierChild" presStyleCnt="0"/>
      <dgm:spPr/>
    </dgm:pt>
    <dgm:pt modelId="{CEF238D6-FADB-4F6E-85B0-EEB6C96563B2}" type="pres">
      <dgm:prSet presAssocID="{6C98C4EC-35AF-4547-928C-2EF3645063FE}" presName="conn2-1" presStyleLbl="parChTrans1D2" presStyleIdx="3" presStyleCnt="5"/>
      <dgm:spPr/>
    </dgm:pt>
    <dgm:pt modelId="{AB745239-E719-4774-B491-971630FB8E18}" type="pres">
      <dgm:prSet presAssocID="{6C98C4EC-35AF-4547-928C-2EF3645063FE}" presName="connTx" presStyleLbl="parChTrans1D2" presStyleIdx="3" presStyleCnt="5"/>
      <dgm:spPr/>
    </dgm:pt>
    <dgm:pt modelId="{5AA77AC5-4B1B-4B43-906E-38E2C0592FA1}" type="pres">
      <dgm:prSet presAssocID="{E7CADFC8-DA49-4513-81FD-457BDD1DC1A4}" presName="root2" presStyleCnt="0"/>
      <dgm:spPr/>
    </dgm:pt>
    <dgm:pt modelId="{573D4ECE-40AB-4807-B75F-A4FC231CD050}" type="pres">
      <dgm:prSet presAssocID="{E7CADFC8-DA49-4513-81FD-457BDD1DC1A4}" presName="LevelTwoTextNode" presStyleLbl="node2" presStyleIdx="3" presStyleCnt="5">
        <dgm:presLayoutVars>
          <dgm:chPref val="3"/>
        </dgm:presLayoutVars>
      </dgm:prSet>
      <dgm:spPr/>
    </dgm:pt>
    <dgm:pt modelId="{5C5B807B-C910-4075-BCC9-3A19E6255A7F}" type="pres">
      <dgm:prSet presAssocID="{E7CADFC8-DA49-4513-81FD-457BDD1DC1A4}" presName="level3hierChild" presStyleCnt="0"/>
      <dgm:spPr/>
    </dgm:pt>
    <dgm:pt modelId="{4E813277-B4BB-4D70-A8C6-1ECAC70EC46B}" type="pres">
      <dgm:prSet presAssocID="{FE5B8D31-AF35-4A62-94A6-9EFCE29A8CA6}" presName="conn2-1" presStyleLbl="parChTrans1D2" presStyleIdx="4" presStyleCnt="5"/>
      <dgm:spPr/>
    </dgm:pt>
    <dgm:pt modelId="{0791C950-9B98-4308-9596-4AC07830F765}" type="pres">
      <dgm:prSet presAssocID="{FE5B8D31-AF35-4A62-94A6-9EFCE29A8CA6}" presName="connTx" presStyleLbl="parChTrans1D2" presStyleIdx="4" presStyleCnt="5"/>
      <dgm:spPr/>
    </dgm:pt>
    <dgm:pt modelId="{89DC8E1D-8815-4B89-8D6B-5BA75DD1C1BB}" type="pres">
      <dgm:prSet presAssocID="{6A8B5CE3-00A1-46B5-8154-D698E3D00981}" presName="root2" presStyleCnt="0"/>
      <dgm:spPr/>
    </dgm:pt>
    <dgm:pt modelId="{86DC87F3-5737-487C-BD45-456A5114DDF6}" type="pres">
      <dgm:prSet presAssocID="{6A8B5CE3-00A1-46B5-8154-D698E3D00981}" presName="LevelTwoTextNode" presStyleLbl="node2" presStyleIdx="4" presStyleCnt="5">
        <dgm:presLayoutVars>
          <dgm:chPref val="3"/>
        </dgm:presLayoutVars>
      </dgm:prSet>
      <dgm:spPr/>
    </dgm:pt>
    <dgm:pt modelId="{5E214653-CEC7-401D-B91E-2F5C00B3D7FB}" type="pres">
      <dgm:prSet presAssocID="{6A8B5CE3-00A1-46B5-8154-D698E3D00981}" presName="level3hierChild" presStyleCnt="0"/>
      <dgm:spPr/>
    </dgm:pt>
  </dgm:ptLst>
  <dgm:cxnLst>
    <dgm:cxn modelId="{5ADF960B-348B-4D3C-BE3E-BE7997B4CCBF}" srcId="{57C8CA88-2ABE-4DFA-B5DA-8F02C04D3847}" destId="{6A8B5CE3-00A1-46B5-8154-D698E3D00981}" srcOrd="4" destOrd="0" parTransId="{FE5B8D31-AF35-4A62-94A6-9EFCE29A8CA6}" sibTransId="{4F8696B8-DDF7-4B8F-9C97-5F3313C30132}"/>
    <dgm:cxn modelId="{79DD4F11-3612-4498-9227-B390041EB980}" type="presOf" srcId="{57C8CA88-2ABE-4DFA-B5DA-8F02C04D3847}" destId="{E0D40236-F027-40C9-86B5-5613A6408CB7}" srcOrd="0" destOrd="0" presId="urn:microsoft.com/office/officeart/2008/layout/HorizontalMultiLevelHierarchy"/>
    <dgm:cxn modelId="{23CD7B13-D6D7-4773-8EE0-C14FABBE307A}" type="presOf" srcId="{D7ACEC14-0048-471E-B0AB-C800C06A3FD7}" destId="{6ABE30A5-1C23-4348-A600-FD2C7CDEAE85}" srcOrd="1" destOrd="0" presId="urn:microsoft.com/office/officeart/2008/layout/HorizontalMultiLevelHierarchy"/>
    <dgm:cxn modelId="{1459A315-3752-4242-A4FE-210DA5C1F650}" type="presOf" srcId="{6C98C4EC-35AF-4547-928C-2EF3645063FE}" destId="{AB745239-E719-4774-B491-971630FB8E18}" srcOrd="1" destOrd="0" presId="urn:microsoft.com/office/officeart/2008/layout/HorizontalMultiLevelHierarchy"/>
    <dgm:cxn modelId="{8AF8EC25-D60A-4603-BEFA-FEE20E5040FF}" type="presOf" srcId="{E7CADFC8-DA49-4513-81FD-457BDD1DC1A4}" destId="{573D4ECE-40AB-4807-B75F-A4FC231CD050}" srcOrd="0" destOrd="0" presId="urn:microsoft.com/office/officeart/2008/layout/HorizontalMultiLevelHierarchy"/>
    <dgm:cxn modelId="{84182E32-8722-44DC-AF20-1579E43A14D7}" srcId="{57C8CA88-2ABE-4DFA-B5DA-8F02C04D3847}" destId="{2D6A8290-9B13-417F-AB55-932ED2B449DB}" srcOrd="0" destOrd="0" parTransId="{8E207FE6-CBD1-4CCC-BEE4-ED329190E426}" sibTransId="{762E5A31-5887-43C5-8D73-4109A03ABBF5}"/>
    <dgm:cxn modelId="{54617C3A-35F0-4E2E-9F08-A598BEAB026B}" type="presOf" srcId="{6A8B5CE3-00A1-46B5-8154-D698E3D00981}" destId="{86DC87F3-5737-487C-BD45-456A5114DDF6}" srcOrd="0" destOrd="0" presId="urn:microsoft.com/office/officeart/2008/layout/HorizontalMultiLevelHierarchy"/>
    <dgm:cxn modelId="{4970E95C-8DA6-47C5-A52B-9F608BA4AAAF}" type="presOf" srcId="{2C061BFC-070A-4891-A467-789B0361498C}" destId="{D6FCB1BF-08EF-418F-9044-1DEDEC11B2DD}" srcOrd="0" destOrd="0" presId="urn:microsoft.com/office/officeart/2008/layout/HorizontalMultiLevelHierarchy"/>
    <dgm:cxn modelId="{7BE33C60-2ED2-4180-8B9E-C6A0C56BD0F7}" srcId="{57C8CA88-2ABE-4DFA-B5DA-8F02C04D3847}" destId="{E4C9F336-7E67-4FB6-991C-20965BE6FD33}" srcOrd="1" destOrd="0" parTransId="{D7ACEC14-0048-471E-B0AB-C800C06A3FD7}" sibTransId="{A54EA71C-44B0-4C23-A245-28D032E74A29}"/>
    <dgm:cxn modelId="{4AC78768-F06D-4C87-863A-17ADB535617B}" type="presOf" srcId="{FE5B8D31-AF35-4A62-94A6-9EFCE29A8CA6}" destId="{0791C950-9B98-4308-9596-4AC07830F765}" srcOrd="1" destOrd="0" presId="urn:microsoft.com/office/officeart/2008/layout/HorizontalMultiLevelHierarchy"/>
    <dgm:cxn modelId="{6305D96A-C2C1-45A8-98B2-33818112CAF1}" srcId="{2C061BFC-070A-4891-A467-789B0361498C}" destId="{57C8CA88-2ABE-4DFA-B5DA-8F02C04D3847}" srcOrd="0" destOrd="0" parTransId="{E4ECAC17-769B-4704-9404-3616ADFEBCB5}" sibTransId="{9E00DC0D-6BDC-4568-8B70-C28118DFCCC2}"/>
    <dgm:cxn modelId="{2C94DD6E-B130-46BA-8527-8A92450BA523}" type="presOf" srcId="{26EEE2A1-024B-4A66-9060-0DAAD97AC7BF}" destId="{EE73BA57-65A8-4823-9DCF-3D55EA8CE5D0}" srcOrd="0" destOrd="0" presId="urn:microsoft.com/office/officeart/2008/layout/HorizontalMultiLevelHierarchy"/>
    <dgm:cxn modelId="{2674C058-3B9F-4C0B-8A63-6CCC985A4F7B}" type="presOf" srcId="{E4C9F336-7E67-4FB6-991C-20965BE6FD33}" destId="{DF3FAFB9-2205-4910-916E-061FBADA3D26}" srcOrd="0" destOrd="0" presId="urn:microsoft.com/office/officeart/2008/layout/HorizontalMultiLevelHierarchy"/>
    <dgm:cxn modelId="{08970C8B-9FF6-4EF0-A866-DEACF2514B5B}" type="presOf" srcId="{D7ACEC14-0048-471E-B0AB-C800C06A3FD7}" destId="{51B1E887-FB2B-46F8-8F66-2DC830EADC95}" srcOrd="0" destOrd="0" presId="urn:microsoft.com/office/officeart/2008/layout/HorizontalMultiLevelHierarchy"/>
    <dgm:cxn modelId="{51D218AA-0475-4600-89AC-26C21036B3C6}" type="presOf" srcId="{4AD34EB7-71A4-45DB-8E0F-9EB77D514C39}" destId="{BD3B4BB0-04FD-4183-B62E-C44E74B0D8AB}" srcOrd="1" destOrd="0" presId="urn:microsoft.com/office/officeart/2008/layout/HorizontalMultiLevelHierarchy"/>
    <dgm:cxn modelId="{F4DEE2B0-2BE5-4FFD-B291-15CD8020BECB}" srcId="{57C8CA88-2ABE-4DFA-B5DA-8F02C04D3847}" destId="{26EEE2A1-024B-4A66-9060-0DAAD97AC7BF}" srcOrd="2" destOrd="0" parTransId="{4AD34EB7-71A4-45DB-8E0F-9EB77D514C39}" sibTransId="{3B3EC18B-A74C-4BE8-B21E-BEC479E88BD0}"/>
    <dgm:cxn modelId="{291BAFB2-594A-485F-A1E1-CB3BD4D8D59A}" type="presOf" srcId="{FE5B8D31-AF35-4A62-94A6-9EFCE29A8CA6}" destId="{4E813277-B4BB-4D70-A8C6-1ECAC70EC46B}" srcOrd="0" destOrd="0" presId="urn:microsoft.com/office/officeart/2008/layout/HorizontalMultiLevelHierarchy"/>
    <dgm:cxn modelId="{C620F1CD-BC18-463B-80AE-1FD9B6DB98F1}" srcId="{57C8CA88-2ABE-4DFA-B5DA-8F02C04D3847}" destId="{E7CADFC8-DA49-4513-81FD-457BDD1DC1A4}" srcOrd="3" destOrd="0" parTransId="{6C98C4EC-35AF-4547-928C-2EF3645063FE}" sibTransId="{21E978CC-90DB-4C17-8FA2-CFADAF92B7F9}"/>
    <dgm:cxn modelId="{068AAFE1-2274-434E-BB07-BE30BAA488E1}" type="presOf" srcId="{2D6A8290-9B13-417F-AB55-932ED2B449DB}" destId="{96A431B6-4E2D-4E5E-83E0-F037B0077835}" srcOrd="0" destOrd="0" presId="urn:microsoft.com/office/officeart/2008/layout/HorizontalMultiLevelHierarchy"/>
    <dgm:cxn modelId="{4FAE02EC-E516-4253-91DE-773F1995D5F0}" type="presOf" srcId="{4AD34EB7-71A4-45DB-8E0F-9EB77D514C39}" destId="{6BA5DB35-8D33-40C5-9FB1-6CCA17EAB1FE}" srcOrd="0" destOrd="0" presId="urn:microsoft.com/office/officeart/2008/layout/HorizontalMultiLevelHierarchy"/>
    <dgm:cxn modelId="{FAE017F5-E102-451E-B9A9-4CEC18AF1F54}" type="presOf" srcId="{6C98C4EC-35AF-4547-928C-2EF3645063FE}" destId="{CEF238D6-FADB-4F6E-85B0-EEB6C96563B2}" srcOrd="0" destOrd="0" presId="urn:microsoft.com/office/officeart/2008/layout/HorizontalMultiLevelHierarchy"/>
    <dgm:cxn modelId="{017520F9-E5B8-4A6B-A48A-E316DDF36001}" type="presOf" srcId="{8E207FE6-CBD1-4CCC-BEE4-ED329190E426}" destId="{F5C6A6AA-857C-43D4-B942-5A939A2F0413}" srcOrd="1" destOrd="0" presId="urn:microsoft.com/office/officeart/2008/layout/HorizontalMultiLevelHierarchy"/>
    <dgm:cxn modelId="{230477FF-21D5-442E-A33B-30696CF9BDF5}" type="presOf" srcId="{8E207FE6-CBD1-4CCC-BEE4-ED329190E426}" destId="{40A86D3B-4610-4AF2-84AC-97AD64B84E10}" srcOrd="0" destOrd="0" presId="urn:microsoft.com/office/officeart/2008/layout/HorizontalMultiLevelHierarchy"/>
    <dgm:cxn modelId="{AEA12C50-04EA-45E7-B426-31411C179ADB}" type="presParOf" srcId="{D6FCB1BF-08EF-418F-9044-1DEDEC11B2DD}" destId="{07337FE0-E8E6-4CFD-A54F-CA90C9D9FE8D}" srcOrd="0" destOrd="0" presId="urn:microsoft.com/office/officeart/2008/layout/HorizontalMultiLevelHierarchy"/>
    <dgm:cxn modelId="{B33B5572-8EC6-4A1A-AC31-80042CF79B69}" type="presParOf" srcId="{07337FE0-E8E6-4CFD-A54F-CA90C9D9FE8D}" destId="{E0D40236-F027-40C9-86B5-5613A6408CB7}" srcOrd="0" destOrd="0" presId="urn:microsoft.com/office/officeart/2008/layout/HorizontalMultiLevelHierarchy"/>
    <dgm:cxn modelId="{B9A378FC-2448-4C61-B3C6-CD38E977807A}" type="presParOf" srcId="{07337FE0-E8E6-4CFD-A54F-CA90C9D9FE8D}" destId="{5E042AC8-7C00-4DA5-80FD-F41147A91023}" srcOrd="1" destOrd="0" presId="urn:microsoft.com/office/officeart/2008/layout/HorizontalMultiLevelHierarchy"/>
    <dgm:cxn modelId="{B7AC05E2-D3B3-4730-A811-2582A01D6056}" type="presParOf" srcId="{5E042AC8-7C00-4DA5-80FD-F41147A91023}" destId="{40A86D3B-4610-4AF2-84AC-97AD64B84E10}" srcOrd="0" destOrd="0" presId="urn:microsoft.com/office/officeart/2008/layout/HorizontalMultiLevelHierarchy"/>
    <dgm:cxn modelId="{6266AC4F-AEA5-4C25-821D-BEDF62456C38}" type="presParOf" srcId="{40A86D3B-4610-4AF2-84AC-97AD64B84E10}" destId="{F5C6A6AA-857C-43D4-B942-5A939A2F0413}" srcOrd="0" destOrd="0" presId="urn:microsoft.com/office/officeart/2008/layout/HorizontalMultiLevelHierarchy"/>
    <dgm:cxn modelId="{4B9215EC-1850-43CA-8A19-ECD754C3B2BC}" type="presParOf" srcId="{5E042AC8-7C00-4DA5-80FD-F41147A91023}" destId="{049B5B23-7DF5-4B72-85F2-B37131DD0ACA}" srcOrd="1" destOrd="0" presId="urn:microsoft.com/office/officeart/2008/layout/HorizontalMultiLevelHierarchy"/>
    <dgm:cxn modelId="{9A282BA8-8E64-48E0-AF6C-E9718E1EC219}" type="presParOf" srcId="{049B5B23-7DF5-4B72-85F2-B37131DD0ACA}" destId="{96A431B6-4E2D-4E5E-83E0-F037B0077835}" srcOrd="0" destOrd="0" presId="urn:microsoft.com/office/officeart/2008/layout/HorizontalMultiLevelHierarchy"/>
    <dgm:cxn modelId="{2801A4CF-9D8E-4141-BDD2-A1C14C65E230}" type="presParOf" srcId="{049B5B23-7DF5-4B72-85F2-B37131DD0ACA}" destId="{2D890909-6BA9-400F-976F-5FB195A0DABE}" srcOrd="1" destOrd="0" presId="urn:microsoft.com/office/officeart/2008/layout/HorizontalMultiLevelHierarchy"/>
    <dgm:cxn modelId="{7E1318F6-D8B5-4194-A54A-F10261BBAA09}" type="presParOf" srcId="{5E042AC8-7C00-4DA5-80FD-F41147A91023}" destId="{51B1E887-FB2B-46F8-8F66-2DC830EADC95}" srcOrd="2" destOrd="0" presId="urn:microsoft.com/office/officeart/2008/layout/HorizontalMultiLevelHierarchy"/>
    <dgm:cxn modelId="{909A6AE3-963A-45D9-AE84-3338ADC8D6EC}" type="presParOf" srcId="{51B1E887-FB2B-46F8-8F66-2DC830EADC95}" destId="{6ABE30A5-1C23-4348-A600-FD2C7CDEAE85}" srcOrd="0" destOrd="0" presId="urn:microsoft.com/office/officeart/2008/layout/HorizontalMultiLevelHierarchy"/>
    <dgm:cxn modelId="{DF6FC6E2-F87B-4D03-AE36-6B6C529373C2}" type="presParOf" srcId="{5E042AC8-7C00-4DA5-80FD-F41147A91023}" destId="{A86BE195-D195-4B1C-A661-DB0D910394EE}" srcOrd="3" destOrd="0" presId="urn:microsoft.com/office/officeart/2008/layout/HorizontalMultiLevelHierarchy"/>
    <dgm:cxn modelId="{40D5487E-5471-46AB-83B8-7F2957993248}" type="presParOf" srcId="{A86BE195-D195-4B1C-A661-DB0D910394EE}" destId="{DF3FAFB9-2205-4910-916E-061FBADA3D26}" srcOrd="0" destOrd="0" presId="urn:microsoft.com/office/officeart/2008/layout/HorizontalMultiLevelHierarchy"/>
    <dgm:cxn modelId="{AF3B0119-56C7-49C1-B2E1-7E9221E8E6CE}" type="presParOf" srcId="{A86BE195-D195-4B1C-A661-DB0D910394EE}" destId="{0BB7039C-6821-432C-8316-C3ECE4942F8D}" srcOrd="1" destOrd="0" presId="urn:microsoft.com/office/officeart/2008/layout/HorizontalMultiLevelHierarchy"/>
    <dgm:cxn modelId="{297EC640-4804-4ED5-92B0-6A7856AD4773}" type="presParOf" srcId="{5E042AC8-7C00-4DA5-80FD-F41147A91023}" destId="{6BA5DB35-8D33-40C5-9FB1-6CCA17EAB1FE}" srcOrd="4" destOrd="0" presId="urn:microsoft.com/office/officeart/2008/layout/HorizontalMultiLevelHierarchy"/>
    <dgm:cxn modelId="{05C4E58E-7013-407B-B144-7CD1ED1639AA}" type="presParOf" srcId="{6BA5DB35-8D33-40C5-9FB1-6CCA17EAB1FE}" destId="{BD3B4BB0-04FD-4183-B62E-C44E74B0D8AB}" srcOrd="0" destOrd="0" presId="urn:microsoft.com/office/officeart/2008/layout/HorizontalMultiLevelHierarchy"/>
    <dgm:cxn modelId="{EB98CFBE-E534-4D20-8481-B880A4F57A35}" type="presParOf" srcId="{5E042AC8-7C00-4DA5-80FD-F41147A91023}" destId="{23E6BC25-7108-4DF1-BCB6-2ADE551C5CEC}" srcOrd="5" destOrd="0" presId="urn:microsoft.com/office/officeart/2008/layout/HorizontalMultiLevelHierarchy"/>
    <dgm:cxn modelId="{D345A657-6BEB-4BBD-AC14-493C1378BCA7}" type="presParOf" srcId="{23E6BC25-7108-4DF1-BCB6-2ADE551C5CEC}" destId="{EE73BA57-65A8-4823-9DCF-3D55EA8CE5D0}" srcOrd="0" destOrd="0" presId="urn:microsoft.com/office/officeart/2008/layout/HorizontalMultiLevelHierarchy"/>
    <dgm:cxn modelId="{5B3A2577-6F27-41F5-825A-903612437293}" type="presParOf" srcId="{23E6BC25-7108-4DF1-BCB6-2ADE551C5CEC}" destId="{A7AB3BE2-2B32-4FD6-8C9A-97785039171F}" srcOrd="1" destOrd="0" presId="urn:microsoft.com/office/officeart/2008/layout/HorizontalMultiLevelHierarchy"/>
    <dgm:cxn modelId="{B91990EA-5C54-4EB8-B937-C5FEF3C094AA}" type="presParOf" srcId="{5E042AC8-7C00-4DA5-80FD-F41147A91023}" destId="{CEF238D6-FADB-4F6E-85B0-EEB6C96563B2}" srcOrd="6" destOrd="0" presId="urn:microsoft.com/office/officeart/2008/layout/HorizontalMultiLevelHierarchy"/>
    <dgm:cxn modelId="{006A38FB-61C4-45C0-B6DD-E5414DBCA89D}" type="presParOf" srcId="{CEF238D6-FADB-4F6E-85B0-EEB6C96563B2}" destId="{AB745239-E719-4774-B491-971630FB8E18}" srcOrd="0" destOrd="0" presId="urn:microsoft.com/office/officeart/2008/layout/HorizontalMultiLevelHierarchy"/>
    <dgm:cxn modelId="{B6949900-B141-4131-9243-E5CD075CAB4C}" type="presParOf" srcId="{5E042AC8-7C00-4DA5-80FD-F41147A91023}" destId="{5AA77AC5-4B1B-4B43-906E-38E2C0592FA1}" srcOrd="7" destOrd="0" presId="urn:microsoft.com/office/officeart/2008/layout/HorizontalMultiLevelHierarchy"/>
    <dgm:cxn modelId="{DCB9B00B-53A1-4A49-9125-7643B6EA696A}" type="presParOf" srcId="{5AA77AC5-4B1B-4B43-906E-38E2C0592FA1}" destId="{573D4ECE-40AB-4807-B75F-A4FC231CD050}" srcOrd="0" destOrd="0" presId="urn:microsoft.com/office/officeart/2008/layout/HorizontalMultiLevelHierarchy"/>
    <dgm:cxn modelId="{E56173B3-E4E0-4BFC-BCFF-0B59CD89D839}" type="presParOf" srcId="{5AA77AC5-4B1B-4B43-906E-38E2C0592FA1}" destId="{5C5B807B-C910-4075-BCC9-3A19E6255A7F}" srcOrd="1" destOrd="0" presId="urn:microsoft.com/office/officeart/2008/layout/HorizontalMultiLevelHierarchy"/>
    <dgm:cxn modelId="{0FB36069-93FE-4B6A-8B1A-558893C72727}" type="presParOf" srcId="{5E042AC8-7C00-4DA5-80FD-F41147A91023}" destId="{4E813277-B4BB-4D70-A8C6-1ECAC70EC46B}" srcOrd="8" destOrd="0" presId="urn:microsoft.com/office/officeart/2008/layout/HorizontalMultiLevelHierarchy"/>
    <dgm:cxn modelId="{3E68441D-083E-4CBC-A8E4-882E4B7E6C7E}" type="presParOf" srcId="{4E813277-B4BB-4D70-A8C6-1ECAC70EC46B}" destId="{0791C950-9B98-4308-9596-4AC07830F765}" srcOrd="0" destOrd="0" presId="urn:microsoft.com/office/officeart/2008/layout/HorizontalMultiLevelHierarchy"/>
    <dgm:cxn modelId="{FFE2D405-67F5-4F4E-959C-7FE4E56D31AA}" type="presParOf" srcId="{5E042AC8-7C00-4DA5-80FD-F41147A91023}" destId="{89DC8E1D-8815-4B89-8D6B-5BA75DD1C1BB}" srcOrd="9" destOrd="0" presId="urn:microsoft.com/office/officeart/2008/layout/HorizontalMultiLevelHierarchy"/>
    <dgm:cxn modelId="{B1527F97-3515-4A8C-86CE-4BA667100CCA}" type="presParOf" srcId="{89DC8E1D-8815-4B89-8D6B-5BA75DD1C1BB}" destId="{86DC87F3-5737-487C-BD45-456A5114DDF6}" srcOrd="0" destOrd="0" presId="urn:microsoft.com/office/officeart/2008/layout/HorizontalMultiLevelHierarchy"/>
    <dgm:cxn modelId="{6FA8B19D-0B7F-4726-8CB2-6EA44B6675A4}" type="presParOf" srcId="{89DC8E1D-8815-4B89-8D6B-5BA75DD1C1BB}" destId="{5E214653-CEC7-401D-B91E-2F5C00B3D7F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1C06DD8-0A0E-4BC8-B102-D3FC3E3A413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9B4AB3E8-ACA5-455E-8C0E-5852A689ECC9}">
      <dgm:prSet/>
      <dgm:spPr>
        <a:solidFill>
          <a:srgbClr val="92D050"/>
        </a:solidFill>
      </dgm:spPr>
      <dgm:t>
        <a:bodyPr/>
        <a:lstStyle/>
        <a:p>
          <a:r>
            <a:rPr lang="el-GR" dirty="0"/>
            <a:t>Διαφορετικά συστήματα πιστοποίησης</a:t>
          </a:r>
        </a:p>
      </dgm:t>
    </dgm:pt>
    <dgm:pt modelId="{ED4AAC4D-B4B2-47E8-9E14-B59FFD978C01}" type="parTrans" cxnId="{FDBCBC95-7262-4DE7-9A87-26E53115D3A9}">
      <dgm:prSet/>
      <dgm:spPr/>
      <dgm:t>
        <a:bodyPr/>
        <a:lstStyle/>
        <a:p>
          <a:endParaRPr lang="el-GR"/>
        </a:p>
      </dgm:t>
    </dgm:pt>
    <dgm:pt modelId="{CC716609-2F23-4AC2-A1CA-445F4653E0FD}" type="sibTrans" cxnId="{FDBCBC95-7262-4DE7-9A87-26E53115D3A9}">
      <dgm:prSet/>
      <dgm:spPr/>
      <dgm:t>
        <a:bodyPr/>
        <a:lstStyle/>
        <a:p>
          <a:endParaRPr lang="el-GR"/>
        </a:p>
      </dgm:t>
    </dgm:pt>
    <dgm:pt modelId="{37447016-C16A-424B-8118-64866EFC2380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l-GR" dirty="0"/>
            <a:t>Υψηλό επίπεδο πιστοποίησης (</a:t>
          </a:r>
          <a:r>
            <a:rPr lang="el-GR" dirty="0" err="1"/>
            <a:t>Platinum</a:t>
          </a:r>
          <a:r>
            <a:rPr lang="el-GR" dirty="0"/>
            <a:t> / </a:t>
          </a:r>
          <a:r>
            <a:rPr lang="el-GR" dirty="0" err="1"/>
            <a:t>Outstanding</a:t>
          </a:r>
          <a:r>
            <a:rPr lang="el-GR" dirty="0"/>
            <a:t> / S-</a:t>
          </a:r>
          <a:r>
            <a:rPr lang="el-GR" dirty="0" err="1"/>
            <a:t>Rank</a:t>
          </a:r>
          <a:r>
            <a:rPr lang="el-GR" dirty="0"/>
            <a:t>)</a:t>
          </a:r>
        </a:p>
      </dgm:t>
    </dgm:pt>
    <dgm:pt modelId="{EBC4B06E-2089-4111-ACDF-475303C9F9CE}" type="parTrans" cxnId="{6E639DF0-CAA9-4B49-90BD-A18795409414}">
      <dgm:prSet/>
      <dgm:spPr/>
      <dgm:t>
        <a:bodyPr/>
        <a:lstStyle/>
        <a:p>
          <a:endParaRPr lang="el-GR"/>
        </a:p>
      </dgm:t>
    </dgm:pt>
    <dgm:pt modelId="{65D14BF5-8184-46DE-AC55-48A7BB6C6107}" type="sibTrans" cxnId="{6E639DF0-CAA9-4B49-90BD-A18795409414}">
      <dgm:prSet/>
      <dgm:spPr/>
      <dgm:t>
        <a:bodyPr/>
        <a:lstStyle/>
        <a:p>
          <a:endParaRPr lang="el-GR"/>
        </a:p>
      </dgm:t>
    </dgm:pt>
    <dgm:pt modelId="{2A95312C-7D12-448D-8E43-99F9F0279B8B}">
      <dgm:prSet/>
      <dgm:spPr>
        <a:solidFill>
          <a:srgbClr val="00B050"/>
        </a:solidFill>
      </dgm:spPr>
      <dgm:t>
        <a:bodyPr/>
        <a:lstStyle/>
        <a:p>
          <a:r>
            <a:rPr lang="el-GR"/>
            <a:t>Διαφορετικό γεωγραφικό πλαίσιο</a:t>
          </a:r>
        </a:p>
      </dgm:t>
    </dgm:pt>
    <dgm:pt modelId="{1EBAC359-E0AB-450C-BE7C-8113A5280706}" type="parTrans" cxnId="{90F5A7CD-7FCB-47A3-A7B3-8B4DECC882AD}">
      <dgm:prSet/>
      <dgm:spPr/>
      <dgm:t>
        <a:bodyPr/>
        <a:lstStyle/>
        <a:p>
          <a:endParaRPr lang="el-GR"/>
        </a:p>
      </dgm:t>
    </dgm:pt>
    <dgm:pt modelId="{895B358E-2CA5-4686-B099-FEEABA8A615C}" type="sibTrans" cxnId="{90F5A7CD-7FCB-47A3-A7B3-8B4DECC882AD}">
      <dgm:prSet/>
      <dgm:spPr/>
      <dgm:t>
        <a:bodyPr/>
        <a:lstStyle/>
        <a:p>
          <a:endParaRPr lang="el-GR"/>
        </a:p>
      </dgm:t>
    </dgm:pt>
    <dgm:pt modelId="{594D8455-5141-4C11-8C88-79CC6CB0C676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l-GR"/>
            <a:t>Τεκμηριωμένη στρατηγική φωτισμού</a:t>
          </a:r>
        </a:p>
      </dgm:t>
    </dgm:pt>
    <dgm:pt modelId="{388F3933-C872-4A8E-B759-FC51FE9CC6E5}" type="parTrans" cxnId="{93BF2AE9-5183-4E15-B12C-8A1EDBEAACD0}">
      <dgm:prSet/>
      <dgm:spPr/>
      <dgm:t>
        <a:bodyPr/>
        <a:lstStyle/>
        <a:p>
          <a:endParaRPr lang="el-GR"/>
        </a:p>
      </dgm:t>
    </dgm:pt>
    <dgm:pt modelId="{9D1BD9B1-9CEF-47DC-A8D0-9D2A0A5A6973}" type="sibTrans" cxnId="{93BF2AE9-5183-4E15-B12C-8A1EDBEAACD0}">
      <dgm:prSet/>
      <dgm:spPr/>
      <dgm:t>
        <a:bodyPr/>
        <a:lstStyle/>
        <a:p>
          <a:endParaRPr lang="el-GR"/>
        </a:p>
      </dgm:t>
    </dgm:pt>
    <dgm:pt modelId="{72BC9949-A5DB-43D2-B580-4262709C39AE}" type="pres">
      <dgm:prSet presAssocID="{81C06DD8-0A0E-4BC8-B102-D3FC3E3A4131}" presName="linear" presStyleCnt="0">
        <dgm:presLayoutVars>
          <dgm:animLvl val="lvl"/>
          <dgm:resizeHandles val="exact"/>
        </dgm:presLayoutVars>
      </dgm:prSet>
      <dgm:spPr/>
    </dgm:pt>
    <dgm:pt modelId="{F10B50BE-C01F-4887-B366-F0BE9AB12B8E}" type="pres">
      <dgm:prSet presAssocID="{9B4AB3E8-ACA5-455E-8C0E-5852A689ECC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79BDDC4-7E77-416A-A1B2-9DC35F85C3C7}" type="pres">
      <dgm:prSet presAssocID="{CC716609-2F23-4AC2-A1CA-445F4653E0FD}" presName="spacer" presStyleCnt="0"/>
      <dgm:spPr/>
    </dgm:pt>
    <dgm:pt modelId="{6478548E-0D89-4461-BC40-F7E9BA7476C7}" type="pres">
      <dgm:prSet presAssocID="{37447016-C16A-424B-8118-64866EFC238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CB7414F-2EB0-4460-9C09-26B94CFE1729}" type="pres">
      <dgm:prSet presAssocID="{65D14BF5-8184-46DE-AC55-48A7BB6C6107}" presName="spacer" presStyleCnt="0"/>
      <dgm:spPr/>
    </dgm:pt>
    <dgm:pt modelId="{08E10081-43BD-438B-B9E4-B9446813ABEB}" type="pres">
      <dgm:prSet presAssocID="{2A95312C-7D12-448D-8E43-99F9F0279B8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4366218-3A1A-4C70-AF7F-7AB086937870}" type="pres">
      <dgm:prSet presAssocID="{895B358E-2CA5-4686-B099-FEEABA8A615C}" presName="spacer" presStyleCnt="0"/>
      <dgm:spPr/>
    </dgm:pt>
    <dgm:pt modelId="{50677343-526D-4467-A8D8-55DD683FFD5E}" type="pres">
      <dgm:prSet presAssocID="{594D8455-5141-4C11-8C88-79CC6CB0C67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5B6D528-A9FE-4E62-9CE9-F9A94552D14A}" type="presOf" srcId="{2A95312C-7D12-448D-8E43-99F9F0279B8B}" destId="{08E10081-43BD-438B-B9E4-B9446813ABEB}" srcOrd="0" destOrd="0" presId="urn:microsoft.com/office/officeart/2005/8/layout/vList2"/>
    <dgm:cxn modelId="{C16BB864-16EB-452D-9A08-6FE753814350}" type="presOf" srcId="{81C06DD8-0A0E-4BC8-B102-D3FC3E3A4131}" destId="{72BC9949-A5DB-43D2-B580-4262709C39AE}" srcOrd="0" destOrd="0" presId="urn:microsoft.com/office/officeart/2005/8/layout/vList2"/>
    <dgm:cxn modelId="{C7DFB846-DD3F-4D7C-B421-7FD89E278E3C}" type="presOf" srcId="{594D8455-5141-4C11-8C88-79CC6CB0C676}" destId="{50677343-526D-4467-A8D8-55DD683FFD5E}" srcOrd="0" destOrd="0" presId="urn:microsoft.com/office/officeart/2005/8/layout/vList2"/>
    <dgm:cxn modelId="{FDBCBC95-7262-4DE7-9A87-26E53115D3A9}" srcId="{81C06DD8-0A0E-4BC8-B102-D3FC3E3A4131}" destId="{9B4AB3E8-ACA5-455E-8C0E-5852A689ECC9}" srcOrd="0" destOrd="0" parTransId="{ED4AAC4D-B4B2-47E8-9E14-B59FFD978C01}" sibTransId="{CC716609-2F23-4AC2-A1CA-445F4653E0FD}"/>
    <dgm:cxn modelId="{E6DAA798-F80D-4310-8DEF-7AACA99C1480}" type="presOf" srcId="{9B4AB3E8-ACA5-455E-8C0E-5852A689ECC9}" destId="{F10B50BE-C01F-4887-B366-F0BE9AB12B8E}" srcOrd="0" destOrd="0" presId="urn:microsoft.com/office/officeart/2005/8/layout/vList2"/>
    <dgm:cxn modelId="{90F5A7CD-7FCB-47A3-A7B3-8B4DECC882AD}" srcId="{81C06DD8-0A0E-4BC8-B102-D3FC3E3A4131}" destId="{2A95312C-7D12-448D-8E43-99F9F0279B8B}" srcOrd="2" destOrd="0" parTransId="{1EBAC359-E0AB-450C-BE7C-8113A5280706}" sibTransId="{895B358E-2CA5-4686-B099-FEEABA8A615C}"/>
    <dgm:cxn modelId="{93BF2AE9-5183-4E15-B12C-8A1EDBEAACD0}" srcId="{81C06DD8-0A0E-4BC8-B102-D3FC3E3A4131}" destId="{594D8455-5141-4C11-8C88-79CC6CB0C676}" srcOrd="3" destOrd="0" parTransId="{388F3933-C872-4A8E-B759-FC51FE9CC6E5}" sibTransId="{9D1BD9B1-9CEF-47DC-A8D0-9D2A0A5A6973}"/>
    <dgm:cxn modelId="{6E639DF0-CAA9-4B49-90BD-A18795409414}" srcId="{81C06DD8-0A0E-4BC8-B102-D3FC3E3A4131}" destId="{37447016-C16A-424B-8118-64866EFC2380}" srcOrd="1" destOrd="0" parTransId="{EBC4B06E-2089-4111-ACDF-475303C9F9CE}" sibTransId="{65D14BF5-8184-46DE-AC55-48A7BB6C6107}"/>
    <dgm:cxn modelId="{C7BCC3FE-8CD9-44BC-8942-2EFD785566B4}" type="presOf" srcId="{37447016-C16A-424B-8118-64866EFC2380}" destId="{6478548E-0D89-4461-BC40-F7E9BA7476C7}" srcOrd="0" destOrd="0" presId="urn:microsoft.com/office/officeart/2005/8/layout/vList2"/>
    <dgm:cxn modelId="{373DFFCC-DBA4-4962-A7B5-605E2569B15C}" type="presParOf" srcId="{72BC9949-A5DB-43D2-B580-4262709C39AE}" destId="{F10B50BE-C01F-4887-B366-F0BE9AB12B8E}" srcOrd="0" destOrd="0" presId="urn:microsoft.com/office/officeart/2005/8/layout/vList2"/>
    <dgm:cxn modelId="{0E4DC53B-5FA8-4B63-95C6-C8742F5837F2}" type="presParOf" srcId="{72BC9949-A5DB-43D2-B580-4262709C39AE}" destId="{079BDDC4-7E77-416A-A1B2-9DC35F85C3C7}" srcOrd="1" destOrd="0" presId="urn:microsoft.com/office/officeart/2005/8/layout/vList2"/>
    <dgm:cxn modelId="{0B75543E-30F5-4FB4-B865-9C3C281822B8}" type="presParOf" srcId="{72BC9949-A5DB-43D2-B580-4262709C39AE}" destId="{6478548E-0D89-4461-BC40-F7E9BA7476C7}" srcOrd="2" destOrd="0" presId="urn:microsoft.com/office/officeart/2005/8/layout/vList2"/>
    <dgm:cxn modelId="{F9CB22FF-4547-487D-889E-145403316DA9}" type="presParOf" srcId="{72BC9949-A5DB-43D2-B580-4262709C39AE}" destId="{3CB7414F-2EB0-4460-9C09-26B94CFE1729}" srcOrd="3" destOrd="0" presId="urn:microsoft.com/office/officeart/2005/8/layout/vList2"/>
    <dgm:cxn modelId="{6C1FBCD2-1FA4-4929-A502-481CC6FC03FD}" type="presParOf" srcId="{72BC9949-A5DB-43D2-B580-4262709C39AE}" destId="{08E10081-43BD-438B-B9E4-B9446813ABEB}" srcOrd="4" destOrd="0" presId="urn:microsoft.com/office/officeart/2005/8/layout/vList2"/>
    <dgm:cxn modelId="{F6D81958-661C-47B1-B8D0-51A7E47AA105}" type="presParOf" srcId="{72BC9949-A5DB-43D2-B580-4262709C39AE}" destId="{D4366218-3A1A-4C70-AF7F-7AB086937870}" srcOrd="5" destOrd="0" presId="urn:microsoft.com/office/officeart/2005/8/layout/vList2"/>
    <dgm:cxn modelId="{5C673277-B48A-4C12-A269-FEBBCC33A805}" type="presParOf" srcId="{72BC9949-A5DB-43D2-B580-4262709C39AE}" destId="{50677343-526D-4467-A8D8-55DD683FFD5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AB69F27-803E-4EE8-AEE0-DCEBD73EC162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2B9CB0E-9126-422A-A4B2-781B41BCD192}">
      <dgm:prSet/>
      <dgm:spPr/>
      <dgm:t>
        <a:bodyPr/>
        <a:lstStyle/>
        <a:p>
          <a:r>
            <a:rPr lang="el-GR" dirty="0"/>
            <a:t>Εκτεταμένη αξιοποίηση φυσικού φωτισμού</a:t>
          </a:r>
        </a:p>
      </dgm:t>
    </dgm:pt>
    <dgm:pt modelId="{B59F5050-34C7-42BD-BA35-FA014C12B939}" type="parTrans" cxnId="{09446684-55C5-45D9-BF15-361EC9D651D2}">
      <dgm:prSet/>
      <dgm:spPr/>
      <dgm:t>
        <a:bodyPr/>
        <a:lstStyle/>
        <a:p>
          <a:endParaRPr lang="el-GR"/>
        </a:p>
      </dgm:t>
    </dgm:pt>
    <dgm:pt modelId="{85110531-FC46-4DEB-9BC5-966A6B259DBA}" type="sibTrans" cxnId="{09446684-55C5-45D9-BF15-361EC9D651D2}">
      <dgm:prSet/>
      <dgm:spPr/>
      <dgm:t>
        <a:bodyPr/>
        <a:lstStyle/>
        <a:p>
          <a:endParaRPr lang="el-GR"/>
        </a:p>
      </dgm:t>
    </dgm:pt>
    <dgm:pt modelId="{AD84E79D-E1A7-47FF-8240-8F662B10380B}">
      <dgm:prSet/>
      <dgm:spPr/>
      <dgm:t>
        <a:bodyPr/>
        <a:lstStyle/>
        <a:p>
          <a:r>
            <a:rPr lang="el-GR" b="1" dirty="0">
              <a:solidFill>
                <a:schemeClr val="tx1"/>
              </a:solidFill>
            </a:rPr>
            <a:t>Στρατηγική Φωτισμού</a:t>
          </a:r>
          <a:endParaRPr lang="el-GR" dirty="0">
            <a:solidFill>
              <a:schemeClr val="tx1"/>
            </a:solidFill>
          </a:endParaRPr>
        </a:p>
      </dgm:t>
    </dgm:pt>
    <dgm:pt modelId="{3A41F7EF-32BA-4814-80F9-40AC566E0C24}" type="parTrans" cxnId="{30FB27A1-3B5D-489B-AE9E-E7C2DD9E198E}">
      <dgm:prSet/>
      <dgm:spPr/>
      <dgm:t>
        <a:bodyPr/>
        <a:lstStyle/>
        <a:p>
          <a:endParaRPr lang="el-GR"/>
        </a:p>
      </dgm:t>
    </dgm:pt>
    <dgm:pt modelId="{FDFB9C0D-BB65-4E9C-8634-59A1B79B5CE8}" type="sibTrans" cxnId="{30FB27A1-3B5D-489B-AE9E-E7C2DD9E198E}">
      <dgm:prSet/>
      <dgm:spPr/>
      <dgm:t>
        <a:bodyPr/>
        <a:lstStyle/>
        <a:p>
          <a:endParaRPr lang="el-GR"/>
        </a:p>
      </dgm:t>
    </dgm:pt>
    <dgm:pt modelId="{9D9B775D-741F-4D4A-BA8A-D50B46290DCF}">
      <dgm:prSet/>
      <dgm:spPr/>
      <dgm:t>
        <a:bodyPr/>
        <a:lstStyle/>
        <a:p>
          <a:r>
            <a:rPr lang="el-GR" dirty="0"/>
            <a:t>Μεγάλα υαλοστάσια &amp; διαμπερείς όψεις</a:t>
          </a:r>
        </a:p>
      </dgm:t>
    </dgm:pt>
    <dgm:pt modelId="{B8307A67-7561-4A29-BA66-FBC365A43E74}" type="sibTrans" cxnId="{2FA9D50D-E207-4E7D-9E76-1FD8BD3B90D6}">
      <dgm:prSet/>
      <dgm:spPr/>
      <dgm:t>
        <a:bodyPr/>
        <a:lstStyle/>
        <a:p>
          <a:endParaRPr lang="el-GR"/>
        </a:p>
      </dgm:t>
    </dgm:pt>
    <dgm:pt modelId="{20DA5A94-B5C1-4D61-8579-893787043468}" type="parTrans" cxnId="{2FA9D50D-E207-4E7D-9E76-1FD8BD3B90D6}">
      <dgm:prSet/>
      <dgm:spPr/>
      <dgm:t>
        <a:bodyPr/>
        <a:lstStyle/>
        <a:p>
          <a:endParaRPr lang="el-GR"/>
        </a:p>
      </dgm:t>
    </dgm:pt>
    <dgm:pt modelId="{F1376232-846F-4ECE-9D0D-A0121C17C92E}">
      <dgm:prSet/>
      <dgm:spPr/>
      <dgm:t>
        <a:bodyPr/>
        <a:lstStyle/>
        <a:p>
          <a:r>
            <a:rPr lang="el-GR" dirty="0"/>
            <a:t>Έλεγχος ηλιακής ακτινοβολίας μέσω σκίασης</a:t>
          </a:r>
        </a:p>
      </dgm:t>
    </dgm:pt>
    <dgm:pt modelId="{42637F14-19F3-4B81-AF5A-EE13999B4460}" type="sibTrans" cxnId="{15A55BB0-D681-464F-90BF-9C72A82AC1C9}">
      <dgm:prSet/>
      <dgm:spPr/>
      <dgm:t>
        <a:bodyPr/>
        <a:lstStyle/>
        <a:p>
          <a:endParaRPr lang="el-GR"/>
        </a:p>
      </dgm:t>
    </dgm:pt>
    <dgm:pt modelId="{4FC08560-1276-4278-9FF3-4C56C602B8BE}" type="parTrans" cxnId="{15A55BB0-D681-464F-90BF-9C72A82AC1C9}">
      <dgm:prSet/>
      <dgm:spPr/>
      <dgm:t>
        <a:bodyPr/>
        <a:lstStyle/>
        <a:p>
          <a:endParaRPr lang="el-GR"/>
        </a:p>
      </dgm:t>
    </dgm:pt>
    <dgm:pt modelId="{AAAA792D-53DB-4A83-BEEB-0AE37F9D3E3C}">
      <dgm:prSet/>
      <dgm:spPr/>
      <dgm:t>
        <a:bodyPr/>
        <a:lstStyle/>
        <a:p>
          <a:r>
            <a:rPr lang="el-GR" dirty="0"/>
            <a:t>Ενεργειακά αποδοτικός τεχνητός φωτισμός (LED)</a:t>
          </a:r>
        </a:p>
      </dgm:t>
    </dgm:pt>
    <dgm:pt modelId="{652B0A8B-109C-41C8-8412-FDB308AC2250}" type="sibTrans" cxnId="{60C3B705-713C-4A50-95B2-954F8AE89D5E}">
      <dgm:prSet/>
      <dgm:spPr/>
      <dgm:t>
        <a:bodyPr/>
        <a:lstStyle/>
        <a:p>
          <a:endParaRPr lang="el-GR"/>
        </a:p>
      </dgm:t>
    </dgm:pt>
    <dgm:pt modelId="{E88FDB47-3DE3-4381-B94D-C5C96482A0D9}" type="parTrans" cxnId="{60C3B705-713C-4A50-95B2-954F8AE89D5E}">
      <dgm:prSet/>
      <dgm:spPr/>
      <dgm:t>
        <a:bodyPr/>
        <a:lstStyle/>
        <a:p>
          <a:endParaRPr lang="el-GR"/>
        </a:p>
      </dgm:t>
    </dgm:pt>
    <dgm:pt modelId="{F4D5EDE8-71C0-4647-AD43-22E4F29891CC}">
      <dgm:prSet/>
      <dgm:spPr/>
      <dgm:t>
        <a:bodyPr/>
        <a:lstStyle/>
        <a:p>
          <a:r>
            <a:rPr lang="el-GR" dirty="0"/>
            <a:t>Συμμόρφωση με LEED </a:t>
          </a:r>
          <a:r>
            <a:rPr lang="el-GR" dirty="0" err="1"/>
            <a:t>Platinum</a:t>
          </a:r>
          <a:r>
            <a:rPr lang="el-GR" dirty="0"/>
            <a:t> κριτήρια</a:t>
          </a:r>
        </a:p>
      </dgm:t>
    </dgm:pt>
    <dgm:pt modelId="{C98D3499-F88E-4DBE-9C70-C61BD4740EA9}" type="sibTrans" cxnId="{85E529BD-FBDB-4039-8284-26DCC0E72F6B}">
      <dgm:prSet/>
      <dgm:spPr/>
      <dgm:t>
        <a:bodyPr/>
        <a:lstStyle/>
        <a:p>
          <a:endParaRPr lang="el-GR"/>
        </a:p>
      </dgm:t>
    </dgm:pt>
    <dgm:pt modelId="{A92ECE8A-B530-4726-8C8F-891E1F6EDDB2}" type="parTrans" cxnId="{85E529BD-FBDB-4039-8284-26DCC0E72F6B}">
      <dgm:prSet/>
      <dgm:spPr/>
      <dgm:t>
        <a:bodyPr/>
        <a:lstStyle/>
        <a:p>
          <a:endParaRPr lang="el-GR"/>
        </a:p>
      </dgm:t>
    </dgm:pt>
    <dgm:pt modelId="{44D73727-6631-4D19-BB44-E40DBDAC39EC}" type="pres">
      <dgm:prSet presAssocID="{CAB69F27-803E-4EE8-AEE0-DCEBD73EC162}" presName="linearFlow" presStyleCnt="0">
        <dgm:presLayoutVars>
          <dgm:dir/>
          <dgm:resizeHandles val="exact"/>
        </dgm:presLayoutVars>
      </dgm:prSet>
      <dgm:spPr/>
    </dgm:pt>
    <dgm:pt modelId="{E041B018-AA41-4B7F-AA8E-CB203EA8C6E8}" type="pres">
      <dgm:prSet presAssocID="{AD84E79D-E1A7-47FF-8240-8F662B10380B}" presName="comp" presStyleCnt="0"/>
      <dgm:spPr/>
    </dgm:pt>
    <dgm:pt modelId="{9E6A54E5-8DB6-49C7-A1CE-6F81DFE7FEC2}" type="pres">
      <dgm:prSet presAssocID="{AD84E79D-E1A7-47FF-8240-8F662B10380B}" presName="rect2" presStyleLbl="node1" presStyleIdx="0" presStyleCnt="1">
        <dgm:presLayoutVars>
          <dgm:bulletEnabled val="1"/>
        </dgm:presLayoutVars>
      </dgm:prSet>
      <dgm:spPr/>
    </dgm:pt>
    <dgm:pt modelId="{1B6594E7-FBF8-42E2-A0D7-F2AE4FECAF5D}" type="pres">
      <dgm:prSet presAssocID="{AD84E79D-E1A7-47FF-8240-8F662B10380B}" presName="rect1" presStyleLbl="lnNode1" presStyleIdx="0" presStyleCnt="1"/>
      <dgm:spPr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</dgm:spPr>
    </dgm:pt>
  </dgm:ptLst>
  <dgm:cxnLst>
    <dgm:cxn modelId="{60C3B705-713C-4A50-95B2-954F8AE89D5E}" srcId="{AD84E79D-E1A7-47FF-8240-8F662B10380B}" destId="{AAAA792D-53DB-4A83-BEEB-0AE37F9D3E3C}" srcOrd="3" destOrd="0" parTransId="{E88FDB47-3DE3-4381-B94D-C5C96482A0D9}" sibTransId="{652B0A8B-109C-41C8-8412-FDB308AC2250}"/>
    <dgm:cxn modelId="{2B027508-2F2E-4081-89A9-61805C40839E}" type="presOf" srcId="{AD84E79D-E1A7-47FF-8240-8F662B10380B}" destId="{9E6A54E5-8DB6-49C7-A1CE-6F81DFE7FEC2}" srcOrd="0" destOrd="0" presId="urn:microsoft.com/office/officeart/2008/layout/AlternatingPictureBlocks"/>
    <dgm:cxn modelId="{2FA9D50D-E207-4E7D-9E76-1FD8BD3B90D6}" srcId="{AD84E79D-E1A7-47FF-8240-8F662B10380B}" destId="{9D9B775D-741F-4D4A-BA8A-D50B46290DCF}" srcOrd="1" destOrd="0" parTransId="{20DA5A94-B5C1-4D61-8579-893787043468}" sibTransId="{B8307A67-7561-4A29-BA66-FBC365A43E74}"/>
    <dgm:cxn modelId="{B57D6278-64DE-44FF-BD18-A184B14979CE}" type="presOf" srcId="{62B9CB0E-9126-422A-A4B2-781B41BCD192}" destId="{9E6A54E5-8DB6-49C7-A1CE-6F81DFE7FEC2}" srcOrd="0" destOrd="1" presId="urn:microsoft.com/office/officeart/2008/layout/AlternatingPictureBlocks"/>
    <dgm:cxn modelId="{09446684-55C5-45D9-BF15-361EC9D651D2}" srcId="{AD84E79D-E1A7-47FF-8240-8F662B10380B}" destId="{62B9CB0E-9126-422A-A4B2-781B41BCD192}" srcOrd="0" destOrd="0" parTransId="{B59F5050-34C7-42BD-BA35-FA014C12B939}" sibTransId="{85110531-FC46-4DEB-9BC5-966A6B259DBA}"/>
    <dgm:cxn modelId="{30FB27A1-3B5D-489B-AE9E-E7C2DD9E198E}" srcId="{CAB69F27-803E-4EE8-AEE0-DCEBD73EC162}" destId="{AD84E79D-E1A7-47FF-8240-8F662B10380B}" srcOrd="0" destOrd="0" parTransId="{3A41F7EF-32BA-4814-80F9-40AC566E0C24}" sibTransId="{FDFB9C0D-BB65-4E9C-8634-59A1B79B5CE8}"/>
    <dgm:cxn modelId="{A3F96EA4-D023-4175-84A5-B19DA7E7A2D2}" type="presOf" srcId="{F4D5EDE8-71C0-4647-AD43-22E4F29891CC}" destId="{9E6A54E5-8DB6-49C7-A1CE-6F81DFE7FEC2}" srcOrd="0" destOrd="5" presId="urn:microsoft.com/office/officeart/2008/layout/AlternatingPictureBlocks"/>
    <dgm:cxn modelId="{15A55BB0-D681-464F-90BF-9C72A82AC1C9}" srcId="{AD84E79D-E1A7-47FF-8240-8F662B10380B}" destId="{F1376232-846F-4ECE-9D0D-A0121C17C92E}" srcOrd="2" destOrd="0" parTransId="{4FC08560-1276-4278-9FF3-4C56C602B8BE}" sibTransId="{42637F14-19F3-4B81-AF5A-EE13999B4460}"/>
    <dgm:cxn modelId="{BDF8F7B9-953C-4F51-B68B-DEA017D93413}" type="presOf" srcId="{AAAA792D-53DB-4A83-BEEB-0AE37F9D3E3C}" destId="{9E6A54E5-8DB6-49C7-A1CE-6F81DFE7FEC2}" srcOrd="0" destOrd="4" presId="urn:microsoft.com/office/officeart/2008/layout/AlternatingPictureBlocks"/>
    <dgm:cxn modelId="{85E529BD-FBDB-4039-8284-26DCC0E72F6B}" srcId="{AD84E79D-E1A7-47FF-8240-8F662B10380B}" destId="{F4D5EDE8-71C0-4647-AD43-22E4F29891CC}" srcOrd="4" destOrd="0" parTransId="{A92ECE8A-B530-4726-8C8F-891E1F6EDDB2}" sibTransId="{C98D3499-F88E-4DBE-9C70-C61BD4740EA9}"/>
    <dgm:cxn modelId="{D544C8C4-1B78-477E-A083-F2252B9DBC05}" type="presOf" srcId="{9D9B775D-741F-4D4A-BA8A-D50B46290DCF}" destId="{9E6A54E5-8DB6-49C7-A1CE-6F81DFE7FEC2}" srcOrd="0" destOrd="2" presId="urn:microsoft.com/office/officeart/2008/layout/AlternatingPictureBlocks"/>
    <dgm:cxn modelId="{866634D0-EA9B-411D-B199-8F5CF2FD63E0}" type="presOf" srcId="{CAB69F27-803E-4EE8-AEE0-DCEBD73EC162}" destId="{44D73727-6631-4D19-BB44-E40DBDAC39EC}" srcOrd="0" destOrd="0" presId="urn:microsoft.com/office/officeart/2008/layout/AlternatingPictureBlocks"/>
    <dgm:cxn modelId="{5EFA58D7-E75C-439D-99DE-AD88F0D271A4}" type="presOf" srcId="{F1376232-846F-4ECE-9D0D-A0121C17C92E}" destId="{9E6A54E5-8DB6-49C7-A1CE-6F81DFE7FEC2}" srcOrd="0" destOrd="3" presId="urn:microsoft.com/office/officeart/2008/layout/AlternatingPictureBlocks"/>
    <dgm:cxn modelId="{F7E961D2-0C9F-45DE-B8AA-A1D759BA407F}" type="presParOf" srcId="{44D73727-6631-4D19-BB44-E40DBDAC39EC}" destId="{E041B018-AA41-4B7F-AA8E-CB203EA8C6E8}" srcOrd="0" destOrd="0" presId="urn:microsoft.com/office/officeart/2008/layout/AlternatingPictureBlocks"/>
    <dgm:cxn modelId="{3E72319E-8467-431F-BB38-5DF31604B18F}" type="presParOf" srcId="{E041B018-AA41-4B7F-AA8E-CB203EA8C6E8}" destId="{9E6A54E5-8DB6-49C7-A1CE-6F81DFE7FEC2}" srcOrd="0" destOrd="0" presId="urn:microsoft.com/office/officeart/2008/layout/AlternatingPictureBlocks"/>
    <dgm:cxn modelId="{26A86846-560A-4F68-BF63-156157D722BD}" type="presParOf" srcId="{E041B018-AA41-4B7F-AA8E-CB203EA8C6E8}" destId="{1B6594E7-FBF8-42E2-A0D7-F2AE4FECAF5D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86C53C9-3987-4885-81C9-B6F42C9B4D6E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B3B5CB0-887F-4E13-928A-05858BB7CA58}">
      <dgm:prSet/>
      <dgm:spPr/>
      <dgm:t>
        <a:bodyPr/>
        <a:lstStyle/>
        <a:p>
          <a:r>
            <a:rPr lang="el-GR" b="1" dirty="0">
              <a:solidFill>
                <a:schemeClr val="tx1"/>
              </a:solidFill>
            </a:rPr>
            <a:t>Στρατηγική Φωτισμού</a:t>
          </a:r>
          <a:endParaRPr lang="el-GR" dirty="0">
            <a:solidFill>
              <a:schemeClr val="tx1"/>
            </a:solidFill>
          </a:endParaRPr>
        </a:p>
      </dgm:t>
    </dgm:pt>
    <dgm:pt modelId="{DDB4D77C-5F60-4A23-998E-1AE7B169E018}" type="parTrans" cxnId="{07580DAB-FA8A-48D5-A784-121D47049F99}">
      <dgm:prSet/>
      <dgm:spPr/>
      <dgm:t>
        <a:bodyPr/>
        <a:lstStyle/>
        <a:p>
          <a:endParaRPr lang="el-GR"/>
        </a:p>
      </dgm:t>
    </dgm:pt>
    <dgm:pt modelId="{6FABFA9D-321C-4859-B01F-E4F3D8AD81BE}" type="sibTrans" cxnId="{07580DAB-FA8A-48D5-A784-121D47049F99}">
      <dgm:prSet/>
      <dgm:spPr/>
      <dgm:t>
        <a:bodyPr/>
        <a:lstStyle/>
        <a:p>
          <a:endParaRPr lang="el-GR"/>
        </a:p>
      </dgm:t>
    </dgm:pt>
    <dgm:pt modelId="{27C823B8-A4D9-408C-92C9-14BE94B8B254}">
      <dgm:prSet/>
      <dgm:spPr/>
      <dgm:t>
        <a:bodyPr/>
        <a:lstStyle/>
        <a:p>
          <a:r>
            <a:rPr lang="el-GR"/>
            <a:t>Μεγάλο αίθριο για φυσικό φωτισμό</a:t>
          </a:r>
        </a:p>
      </dgm:t>
    </dgm:pt>
    <dgm:pt modelId="{B09B44FB-523F-42B7-9FDD-6212C71AAC73}" type="parTrans" cxnId="{992829D1-2E85-423D-91A4-5593F637154E}">
      <dgm:prSet/>
      <dgm:spPr/>
      <dgm:t>
        <a:bodyPr/>
        <a:lstStyle/>
        <a:p>
          <a:endParaRPr lang="el-GR"/>
        </a:p>
      </dgm:t>
    </dgm:pt>
    <dgm:pt modelId="{E1AFCDFA-74E2-4A7D-8ADC-961262F4F790}" type="sibTrans" cxnId="{992829D1-2E85-423D-91A4-5593F637154E}">
      <dgm:prSet/>
      <dgm:spPr/>
      <dgm:t>
        <a:bodyPr/>
        <a:lstStyle/>
        <a:p>
          <a:endParaRPr lang="el-GR"/>
        </a:p>
      </dgm:t>
    </dgm:pt>
    <dgm:pt modelId="{045C39F1-83A1-41FF-8B4F-063EFFB106C6}">
      <dgm:prSet/>
      <dgm:spPr/>
      <dgm:t>
        <a:bodyPr/>
        <a:lstStyle/>
        <a:p>
          <a:r>
            <a:rPr lang="el-GR"/>
            <a:t>Έξυπνο σύστημα διαχείρισης φωτισμού</a:t>
          </a:r>
        </a:p>
      </dgm:t>
    </dgm:pt>
    <dgm:pt modelId="{D5C9107D-2850-4ABE-8851-0E871F8F586B}" type="parTrans" cxnId="{92894675-6FAA-445C-BCE6-B03F282167FC}">
      <dgm:prSet/>
      <dgm:spPr/>
      <dgm:t>
        <a:bodyPr/>
        <a:lstStyle/>
        <a:p>
          <a:endParaRPr lang="el-GR"/>
        </a:p>
      </dgm:t>
    </dgm:pt>
    <dgm:pt modelId="{3B72C1C4-43CB-4F33-A9F4-B4121E5859C3}" type="sibTrans" cxnId="{92894675-6FAA-445C-BCE6-B03F282167FC}">
      <dgm:prSet/>
      <dgm:spPr/>
      <dgm:t>
        <a:bodyPr/>
        <a:lstStyle/>
        <a:p>
          <a:endParaRPr lang="el-GR"/>
        </a:p>
      </dgm:t>
    </dgm:pt>
    <dgm:pt modelId="{7E63331E-4B31-4D69-81AE-1441375071B0}">
      <dgm:prSet/>
      <dgm:spPr/>
      <dgm:t>
        <a:bodyPr/>
        <a:lstStyle/>
        <a:p>
          <a:r>
            <a:rPr lang="el-GR"/>
            <a:t>Αισθητήρες παρουσίας &amp; φωτεινότητας</a:t>
          </a:r>
        </a:p>
      </dgm:t>
    </dgm:pt>
    <dgm:pt modelId="{D107E289-5A27-494C-9C58-74B0F6D34838}" type="parTrans" cxnId="{0CDEFE12-CE2A-452B-A6B5-0FBDA8BFCBEC}">
      <dgm:prSet/>
      <dgm:spPr/>
      <dgm:t>
        <a:bodyPr/>
        <a:lstStyle/>
        <a:p>
          <a:endParaRPr lang="el-GR"/>
        </a:p>
      </dgm:t>
    </dgm:pt>
    <dgm:pt modelId="{8F11CBDA-C684-4050-AF16-1BD0049DEA0D}" type="sibTrans" cxnId="{0CDEFE12-CE2A-452B-A6B5-0FBDA8BFCBEC}">
      <dgm:prSet/>
      <dgm:spPr/>
      <dgm:t>
        <a:bodyPr/>
        <a:lstStyle/>
        <a:p>
          <a:endParaRPr lang="el-GR"/>
        </a:p>
      </dgm:t>
    </dgm:pt>
    <dgm:pt modelId="{6E411CFD-F715-468A-A513-3A887FE340B8}">
      <dgm:prSet/>
      <dgm:spPr/>
      <dgm:t>
        <a:bodyPr/>
        <a:lstStyle/>
        <a:p>
          <a:r>
            <a:rPr lang="el-GR" dirty="0"/>
            <a:t>Ανθρωποκεντρική προσέγγιση (WELL)</a:t>
          </a:r>
        </a:p>
      </dgm:t>
    </dgm:pt>
    <dgm:pt modelId="{E7595BB8-80C2-4097-9E8B-00D8E1BB71BB}" type="parTrans" cxnId="{B77E107B-7715-4127-93E2-A026644BF382}">
      <dgm:prSet/>
      <dgm:spPr/>
      <dgm:t>
        <a:bodyPr/>
        <a:lstStyle/>
        <a:p>
          <a:endParaRPr lang="el-GR"/>
        </a:p>
      </dgm:t>
    </dgm:pt>
    <dgm:pt modelId="{CA7A342D-45F7-44B2-B2D4-6A3FE9F8FB4E}" type="sibTrans" cxnId="{B77E107B-7715-4127-93E2-A026644BF382}">
      <dgm:prSet/>
      <dgm:spPr/>
      <dgm:t>
        <a:bodyPr/>
        <a:lstStyle/>
        <a:p>
          <a:endParaRPr lang="el-GR"/>
        </a:p>
      </dgm:t>
    </dgm:pt>
    <dgm:pt modelId="{426EDB54-752E-4CA6-B529-620525BF3796}">
      <dgm:prSet/>
      <dgm:spPr/>
      <dgm:t>
        <a:bodyPr/>
        <a:lstStyle/>
        <a:p>
          <a:r>
            <a:rPr lang="el-GR" dirty="0"/>
            <a:t>Βελτιστοποίηση ενεργειακής κατανάλωσης</a:t>
          </a:r>
        </a:p>
      </dgm:t>
    </dgm:pt>
    <dgm:pt modelId="{EF5C5681-6704-48DC-80D1-69690B4B7017}" type="parTrans" cxnId="{491E9E5E-501D-49BD-99C5-9A31A559DEE4}">
      <dgm:prSet/>
      <dgm:spPr/>
      <dgm:t>
        <a:bodyPr/>
        <a:lstStyle/>
        <a:p>
          <a:endParaRPr lang="el-GR"/>
        </a:p>
      </dgm:t>
    </dgm:pt>
    <dgm:pt modelId="{58880CA5-732D-4B81-A43E-BEDB29C1E715}" type="sibTrans" cxnId="{491E9E5E-501D-49BD-99C5-9A31A559DEE4}">
      <dgm:prSet/>
      <dgm:spPr/>
      <dgm:t>
        <a:bodyPr/>
        <a:lstStyle/>
        <a:p>
          <a:endParaRPr lang="el-GR"/>
        </a:p>
      </dgm:t>
    </dgm:pt>
    <dgm:pt modelId="{C4DB5854-D5D4-44A1-86EB-5B657D395AB5}" type="pres">
      <dgm:prSet presAssocID="{686C53C9-3987-4885-81C9-B6F42C9B4D6E}" presName="linearFlow" presStyleCnt="0">
        <dgm:presLayoutVars>
          <dgm:dir/>
          <dgm:resizeHandles val="exact"/>
        </dgm:presLayoutVars>
      </dgm:prSet>
      <dgm:spPr/>
    </dgm:pt>
    <dgm:pt modelId="{263C485C-2417-42F1-BC59-3D73B0A6D6E2}" type="pres">
      <dgm:prSet presAssocID="{6B3B5CB0-887F-4E13-928A-05858BB7CA58}" presName="comp" presStyleCnt="0"/>
      <dgm:spPr/>
    </dgm:pt>
    <dgm:pt modelId="{07249154-02DF-40DC-97A5-2C01BBD90C91}" type="pres">
      <dgm:prSet presAssocID="{6B3B5CB0-887F-4E13-928A-05858BB7CA58}" presName="rect2" presStyleLbl="node1" presStyleIdx="0" presStyleCnt="1">
        <dgm:presLayoutVars>
          <dgm:bulletEnabled val="1"/>
        </dgm:presLayoutVars>
      </dgm:prSet>
      <dgm:spPr/>
    </dgm:pt>
    <dgm:pt modelId="{0F3FDD41-6E1F-462C-B069-F6DA829709F8}" type="pres">
      <dgm:prSet presAssocID="{6B3B5CB0-887F-4E13-928A-05858BB7CA58}" presName="rect1" presStyleLbl="lnNode1" presStyleIdx="0" presStyleCnt="1"/>
      <dgm:spPr>
        <a:blipFill>
          <a:blip xmlns:r="http://schemas.openxmlformats.org/officeDocument/2006/relationships" r:embed="rId1"/>
          <a:srcRect/>
          <a:stretch>
            <a:fillRect l="-24000" r="-24000"/>
          </a:stretch>
        </a:blipFill>
      </dgm:spPr>
    </dgm:pt>
  </dgm:ptLst>
  <dgm:cxnLst>
    <dgm:cxn modelId="{E606C111-61B8-4969-BF50-042647CC2F0D}" type="presOf" srcId="{045C39F1-83A1-41FF-8B4F-063EFFB106C6}" destId="{07249154-02DF-40DC-97A5-2C01BBD90C91}" srcOrd="0" destOrd="2" presId="urn:microsoft.com/office/officeart/2008/layout/AlternatingPictureBlocks"/>
    <dgm:cxn modelId="{0CDEFE12-CE2A-452B-A6B5-0FBDA8BFCBEC}" srcId="{6B3B5CB0-887F-4E13-928A-05858BB7CA58}" destId="{7E63331E-4B31-4D69-81AE-1441375071B0}" srcOrd="2" destOrd="0" parTransId="{D107E289-5A27-494C-9C58-74B0F6D34838}" sibTransId="{8F11CBDA-C684-4050-AF16-1BD0049DEA0D}"/>
    <dgm:cxn modelId="{922BBF31-A134-4DB2-B040-DC9D7B1FEF68}" type="presOf" srcId="{686C53C9-3987-4885-81C9-B6F42C9B4D6E}" destId="{C4DB5854-D5D4-44A1-86EB-5B657D395AB5}" srcOrd="0" destOrd="0" presId="urn:microsoft.com/office/officeart/2008/layout/AlternatingPictureBlocks"/>
    <dgm:cxn modelId="{491E9E5E-501D-49BD-99C5-9A31A559DEE4}" srcId="{6B3B5CB0-887F-4E13-928A-05858BB7CA58}" destId="{426EDB54-752E-4CA6-B529-620525BF3796}" srcOrd="4" destOrd="0" parTransId="{EF5C5681-6704-48DC-80D1-69690B4B7017}" sibTransId="{58880CA5-732D-4B81-A43E-BEDB29C1E715}"/>
    <dgm:cxn modelId="{1A25104D-9F21-4186-AAA7-6464BF9D73D9}" type="presOf" srcId="{7E63331E-4B31-4D69-81AE-1441375071B0}" destId="{07249154-02DF-40DC-97A5-2C01BBD90C91}" srcOrd="0" destOrd="3" presId="urn:microsoft.com/office/officeart/2008/layout/AlternatingPictureBlocks"/>
    <dgm:cxn modelId="{92894675-6FAA-445C-BCE6-B03F282167FC}" srcId="{6B3B5CB0-887F-4E13-928A-05858BB7CA58}" destId="{045C39F1-83A1-41FF-8B4F-063EFFB106C6}" srcOrd="1" destOrd="0" parTransId="{D5C9107D-2850-4ABE-8851-0E871F8F586B}" sibTransId="{3B72C1C4-43CB-4F33-A9F4-B4121E5859C3}"/>
    <dgm:cxn modelId="{B77E107B-7715-4127-93E2-A026644BF382}" srcId="{6B3B5CB0-887F-4E13-928A-05858BB7CA58}" destId="{6E411CFD-F715-468A-A513-3A887FE340B8}" srcOrd="3" destOrd="0" parTransId="{E7595BB8-80C2-4097-9E8B-00D8E1BB71BB}" sibTransId="{CA7A342D-45F7-44B2-B2D4-6A3FE9F8FB4E}"/>
    <dgm:cxn modelId="{92CD2D85-685D-4EA4-AA94-3827D3C56B8D}" type="presOf" srcId="{426EDB54-752E-4CA6-B529-620525BF3796}" destId="{07249154-02DF-40DC-97A5-2C01BBD90C91}" srcOrd="0" destOrd="5" presId="urn:microsoft.com/office/officeart/2008/layout/AlternatingPictureBlocks"/>
    <dgm:cxn modelId="{3DB7378A-49A0-489C-8406-3DA0044684E1}" type="presOf" srcId="{6E411CFD-F715-468A-A513-3A887FE340B8}" destId="{07249154-02DF-40DC-97A5-2C01BBD90C91}" srcOrd="0" destOrd="4" presId="urn:microsoft.com/office/officeart/2008/layout/AlternatingPictureBlocks"/>
    <dgm:cxn modelId="{70FB7A8B-9507-40FC-8FD0-1E5DBD82C56D}" type="presOf" srcId="{27C823B8-A4D9-408C-92C9-14BE94B8B254}" destId="{07249154-02DF-40DC-97A5-2C01BBD90C91}" srcOrd="0" destOrd="1" presId="urn:microsoft.com/office/officeart/2008/layout/AlternatingPictureBlocks"/>
    <dgm:cxn modelId="{07580DAB-FA8A-48D5-A784-121D47049F99}" srcId="{686C53C9-3987-4885-81C9-B6F42C9B4D6E}" destId="{6B3B5CB0-887F-4E13-928A-05858BB7CA58}" srcOrd="0" destOrd="0" parTransId="{DDB4D77C-5F60-4A23-998E-1AE7B169E018}" sibTransId="{6FABFA9D-321C-4859-B01F-E4F3D8AD81BE}"/>
    <dgm:cxn modelId="{992829D1-2E85-423D-91A4-5593F637154E}" srcId="{6B3B5CB0-887F-4E13-928A-05858BB7CA58}" destId="{27C823B8-A4D9-408C-92C9-14BE94B8B254}" srcOrd="0" destOrd="0" parTransId="{B09B44FB-523F-42B7-9FDD-6212C71AAC73}" sibTransId="{E1AFCDFA-74E2-4A7D-8ADC-961262F4F790}"/>
    <dgm:cxn modelId="{997757E9-025B-4CB6-8927-E8EF5FFFF976}" type="presOf" srcId="{6B3B5CB0-887F-4E13-928A-05858BB7CA58}" destId="{07249154-02DF-40DC-97A5-2C01BBD90C91}" srcOrd="0" destOrd="0" presId="urn:microsoft.com/office/officeart/2008/layout/AlternatingPictureBlocks"/>
    <dgm:cxn modelId="{1514027A-7875-4328-89C3-543BE5833E2F}" type="presParOf" srcId="{C4DB5854-D5D4-44A1-86EB-5B657D395AB5}" destId="{263C485C-2417-42F1-BC59-3D73B0A6D6E2}" srcOrd="0" destOrd="0" presId="urn:microsoft.com/office/officeart/2008/layout/AlternatingPictureBlocks"/>
    <dgm:cxn modelId="{7210C4C8-03C7-4BA8-AD0D-14FA5641025A}" type="presParOf" srcId="{263C485C-2417-42F1-BC59-3D73B0A6D6E2}" destId="{07249154-02DF-40DC-97A5-2C01BBD90C91}" srcOrd="0" destOrd="0" presId="urn:microsoft.com/office/officeart/2008/layout/AlternatingPictureBlocks"/>
    <dgm:cxn modelId="{BF5EE50B-87FA-4FB9-B4AA-FF77FECAC7CC}" type="presParOf" srcId="{263C485C-2417-42F1-BC59-3D73B0A6D6E2}" destId="{0F3FDD41-6E1F-462C-B069-F6DA829709F8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4CC6A91-0F3D-4395-9E9C-B33C4A55DE3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958038D9-6F0B-4B51-9917-1FE21A31A868}">
      <dgm:prSet/>
      <dgm:spPr/>
      <dgm:t>
        <a:bodyPr/>
        <a:lstStyle/>
        <a:p>
          <a:r>
            <a:rPr lang="el-GR" b="1"/>
            <a:t>Κύρια Ευρήματα της Έρευνας</a:t>
          </a:r>
          <a:endParaRPr lang="el-GR"/>
        </a:p>
      </dgm:t>
    </dgm:pt>
    <dgm:pt modelId="{C2EDC163-4A35-4175-8B18-C8CB3A8C9C48}" type="parTrans" cxnId="{F07E57D5-70F8-4708-9FF9-9659F01BA321}">
      <dgm:prSet/>
      <dgm:spPr/>
      <dgm:t>
        <a:bodyPr/>
        <a:lstStyle/>
        <a:p>
          <a:endParaRPr lang="el-GR"/>
        </a:p>
      </dgm:t>
    </dgm:pt>
    <dgm:pt modelId="{4B98DDF1-6BD4-480C-B91B-D2415A3D1475}" type="sibTrans" cxnId="{F07E57D5-70F8-4708-9FF9-9659F01BA321}">
      <dgm:prSet/>
      <dgm:spPr/>
      <dgm:t>
        <a:bodyPr/>
        <a:lstStyle/>
        <a:p>
          <a:endParaRPr lang="el-GR"/>
        </a:p>
      </dgm:t>
    </dgm:pt>
    <dgm:pt modelId="{3A7C8FF3-4504-4831-9946-1551F6E351D6}">
      <dgm:prSet/>
      <dgm:spPr/>
      <dgm:t>
        <a:bodyPr/>
        <a:lstStyle/>
        <a:p>
          <a:r>
            <a:rPr lang="el-GR"/>
            <a:t>Ο φωτισμός αποτελεί κοινό αλλά πολυδιάστατο κριτήριο σε όλα τα πρότυπα</a:t>
          </a:r>
        </a:p>
      </dgm:t>
    </dgm:pt>
    <dgm:pt modelId="{8D2F8324-872E-4243-B7EB-FFB5D2B93B8F}" type="parTrans" cxnId="{A32B513C-8954-4A41-8E81-BDD0CA556DF5}">
      <dgm:prSet/>
      <dgm:spPr/>
      <dgm:t>
        <a:bodyPr/>
        <a:lstStyle/>
        <a:p>
          <a:endParaRPr lang="el-GR"/>
        </a:p>
      </dgm:t>
    </dgm:pt>
    <dgm:pt modelId="{9673E10D-154C-4CF9-8FD0-9A26326A5D15}" type="sibTrans" cxnId="{A32B513C-8954-4A41-8E81-BDD0CA556DF5}">
      <dgm:prSet/>
      <dgm:spPr/>
      <dgm:t>
        <a:bodyPr/>
        <a:lstStyle/>
        <a:p>
          <a:endParaRPr lang="el-GR"/>
        </a:p>
      </dgm:t>
    </dgm:pt>
    <dgm:pt modelId="{327E01C9-FBB9-4423-96E2-B04F17B43BFE}">
      <dgm:prSet/>
      <dgm:spPr/>
      <dgm:t>
        <a:bodyPr/>
        <a:lstStyle/>
        <a:p>
          <a:r>
            <a:rPr lang="el-GR"/>
            <a:t>Διαφοροποίηση μεταξύ τεχνοκρατικής και ανθρωποκεντρικής προσέγγισης</a:t>
          </a:r>
        </a:p>
      </dgm:t>
    </dgm:pt>
    <dgm:pt modelId="{BAD6685E-8DB8-4592-9371-94DC7D5B4C6F}" type="parTrans" cxnId="{DFBBB68C-E36F-4C9F-9000-A383D7137CFE}">
      <dgm:prSet/>
      <dgm:spPr/>
      <dgm:t>
        <a:bodyPr/>
        <a:lstStyle/>
        <a:p>
          <a:endParaRPr lang="el-GR"/>
        </a:p>
      </dgm:t>
    </dgm:pt>
    <dgm:pt modelId="{3DF04AC3-7300-4EE9-9746-29D22E6D3384}" type="sibTrans" cxnId="{DFBBB68C-E36F-4C9F-9000-A383D7137CFE}">
      <dgm:prSet/>
      <dgm:spPr/>
      <dgm:t>
        <a:bodyPr/>
        <a:lstStyle/>
        <a:p>
          <a:endParaRPr lang="el-GR"/>
        </a:p>
      </dgm:t>
    </dgm:pt>
    <dgm:pt modelId="{FF0D3D4B-B5C0-4EDE-B338-ED2754111241}">
      <dgm:prSet/>
      <dgm:spPr/>
      <dgm:t>
        <a:bodyPr/>
        <a:lstStyle/>
        <a:p>
          <a:r>
            <a:rPr lang="el-GR"/>
            <a:t>Μεγαλύτερη εναρμόνιση στους δείκτες φυσικού φωτισμού (sDA, ASE)</a:t>
          </a:r>
        </a:p>
      </dgm:t>
    </dgm:pt>
    <dgm:pt modelId="{276F0F78-C04D-40B5-8265-DF0B539F9B60}" type="parTrans" cxnId="{FF394A4D-C3B1-450B-AAB5-6D5CA1323B71}">
      <dgm:prSet/>
      <dgm:spPr/>
      <dgm:t>
        <a:bodyPr/>
        <a:lstStyle/>
        <a:p>
          <a:endParaRPr lang="el-GR"/>
        </a:p>
      </dgm:t>
    </dgm:pt>
    <dgm:pt modelId="{35E9D2E2-9DA0-4FE5-99A9-2D97214B45D9}" type="sibTrans" cxnId="{FF394A4D-C3B1-450B-AAB5-6D5CA1323B71}">
      <dgm:prSet/>
      <dgm:spPr/>
      <dgm:t>
        <a:bodyPr/>
        <a:lstStyle/>
        <a:p>
          <a:endParaRPr lang="el-GR"/>
        </a:p>
      </dgm:t>
    </dgm:pt>
    <dgm:pt modelId="{34E813F5-3056-4690-B582-05B39850BEB6}">
      <dgm:prSet/>
      <dgm:spPr/>
      <dgm:t>
        <a:bodyPr/>
        <a:lstStyle/>
        <a:p>
          <a:r>
            <a:rPr lang="el-GR"/>
            <a:t>Περιορισμένη σύγκλιση στους κιρκάδιους δείκτες (EML)</a:t>
          </a:r>
        </a:p>
      </dgm:t>
    </dgm:pt>
    <dgm:pt modelId="{4DEB8C82-D139-4DB3-9D92-CA87EB0C24E1}" type="parTrans" cxnId="{6EEE0F09-66F3-4748-9CB5-A5AA820A3C99}">
      <dgm:prSet/>
      <dgm:spPr/>
      <dgm:t>
        <a:bodyPr/>
        <a:lstStyle/>
        <a:p>
          <a:endParaRPr lang="el-GR"/>
        </a:p>
      </dgm:t>
    </dgm:pt>
    <dgm:pt modelId="{90E2A3B5-C562-45D3-97E3-A1A3A7B0366F}" type="sibTrans" cxnId="{6EEE0F09-66F3-4748-9CB5-A5AA820A3C99}">
      <dgm:prSet/>
      <dgm:spPr/>
      <dgm:t>
        <a:bodyPr/>
        <a:lstStyle/>
        <a:p>
          <a:endParaRPr lang="el-GR"/>
        </a:p>
      </dgm:t>
    </dgm:pt>
    <dgm:pt modelId="{BFFCE444-637A-426E-BEE8-94D6D88AE5B7}">
      <dgm:prSet/>
      <dgm:spPr/>
      <dgm:t>
        <a:bodyPr/>
        <a:lstStyle/>
        <a:p>
          <a:r>
            <a:rPr lang="el-GR"/>
            <a:t>Απουσία ενιαίου συνθετικού πλαισίου εφαρμογής</a:t>
          </a:r>
        </a:p>
      </dgm:t>
    </dgm:pt>
    <dgm:pt modelId="{4AFB5F59-4668-4908-A866-83C573004A25}" type="parTrans" cxnId="{910B55DC-C3CB-4762-A610-58B7F300DF06}">
      <dgm:prSet/>
      <dgm:spPr/>
      <dgm:t>
        <a:bodyPr/>
        <a:lstStyle/>
        <a:p>
          <a:endParaRPr lang="el-GR"/>
        </a:p>
      </dgm:t>
    </dgm:pt>
    <dgm:pt modelId="{B4061CB5-AA9B-44E8-A359-BDD9679EE6D3}" type="sibTrans" cxnId="{910B55DC-C3CB-4762-A610-58B7F300DF06}">
      <dgm:prSet/>
      <dgm:spPr/>
      <dgm:t>
        <a:bodyPr/>
        <a:lstStyle/>
        <a:p>
          <a:endParaRPr lang="el-GR"/>
        </a:p>
      </dgm:t>
    </dgm:pt>
    <dgm:pt modelId="{763B488B-74CF-43BA-9985-3C59C0C1526A}" type="pres">
      <dgm:prSet presAssocID="{44CC6A91-0F3D-4395-9E9C-B33C4A55DE3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9ACC950-E002-42CF-9F60-77AAF5B054F8}" type="pres">
      <dgm:prSet presAssocID="{958038D9-6F0B-4B51-9917-1FE21A31A868}" presName="horFlow" presStyleCnt="0"/>
      <dgm:spPr/>
    </dgm:pt>
    <dgm:pt modelId="{5F3E2768-F710-4463-A9A3-838219BDCEE2}" type="pres">
      <dgm:prSet presAssocID="{958038D9-6F0B-4B51-9917-1FE21A31A868}" presName="bigChev" presStyleLbl="node1" presStyleIdx="0" presStyleCnt="1" custLinFactY="-22596" custLinFactNeighborX="-29758" custLinFactNeighborY="-100000"/>
      <dgm:spPr/>
    </dgm:pt>
    <dgm:pt modelId="{704701D1-56ED-4EF4-9459-654A8379058E}" type="pres">
      <dgm:prSet presAssocID="{8D2F8324-872E-4243-B7EB-FFB5D2B93B8F}" presName="parTrans" presStyleCnt="0"/>
      <dgm:spPr/>
    </dgm:pt>
    <dgm:pt modelId="{B16E6378-B1B3-440E-9F74-41683495997F}" type="pres">
      <dgm:prSet presAssocID="{3A7C8FF3-4504-4831-9946-1551F6E351D6}" presName="node" presStyleLbl="alignAccFollowNode1" presStyleIdx="0" presStyleCnt="5" custLinFactY="-47706" custLinFactNeighborX="-33292" custLinFactNeighborY="-100000">
        <dgm:presLayoutVars>
          <dgm:bulletEnabled val="1"/>
        </dgm:presLayoutVars>
      </dgm:prSet>
      <dgm:spPr/>
    </dgm:pt>
    <dgm:pt modelId="{38824DBC-7676-496E-B4D7-B0AA84B22C03}" type="pres">
      <dgm:prSet presAssocID="{9673E10D-154C-4CF9-8FD0-9A26326A5D15}" presName="sibTrans" presStyleCnt="0"/>
      <dgm:spPr/>
    </dgm:pt>
    <dgm:pt modelId="{61F004A7-9218-41EE-9C8D-C65C9AB35062}" type="pres">
      <dgm:prSet presAssocID="{327E01C9-FBB9-4423-96E2-B04F17B43BFE}" presName="node" presStyleLbl="alignAccFollowNode1" presStyleIdx="1" presStyleCnt="5" custLinFactY="-47706" custLinFactNeighborX="-33292" custLinFactNeighborY="-100000">
        <dgm:presLayoutVars>
          <dgm:bulletEnabled val="1"/>
        </dgm:presLayoutVars>
      </dgm:prSet>
      <dgm:spPr/>
    </dgm:pt>
    <dgm:pt modelId="{3321D24A-8748-43BF-95BC-E874B1C96628}" type="pres">
      <dgm:prSet presAssocID="{3DF04AC3-7300-4EE9-9746-29D22E6D3384}" presName="sibTrans" presStyleCnt="0"/>
      <dgm:spPr/>
    </dgm:pt>
    <dgm:pt modelId="{0F767C4F-C815-47BD-814C-78492D749C56}" type="pres">
      <dgm:prSet presAssocID="{FF0D3D4B-B5C0-4EDE-B338-ED2754111241}" presName="node" presStyleLbl="alignAccFollowNode1" presStyleIdx="2" presStyleCnt="5" custLinFactY="-47706" custLinFactNeighborX="-33292" custLinFactNeighborY="-100000">
        <dgm:presLayoutVars>
          <dgm:bulletEnabled val="1"/>
        </dgm:presLayoutVars>
      </dgm:prSet>
      <dgm:spPr/>
    </dgm:pt>
    <dgm:pt modelId="{486A45FD-D37F-44E8-B8A8-EB01F387DA6D}" type="pres">
      <dgm:prSet presAssocID="{35E9D2E2-9DA0-4FE5-99A9-2D97214B45D9}" presName="sibTrans" presStyleCnt="0"/>
      <dgm:spPr/>
    </dgm:pt>
    <dgm:pt modelId="{934B4CDC-E661-4C6E-9076-97BD16FD57CD}" type="pres">
      <dgm:prSet presAssocID="{34E813F5-3056-4690-B582-05B39850BEB6}" presName="node" presStyleLbl="alignAccFollowNode1" presStyleIdx="3" presStyleCnt="5" custLinFactY="-47706" custLinFactNeighborX="-33292" custLinFactNeighborY="-100000">
        <dgm:presLayoutVars>
          <dgm:bulletEnabled val="1"/>
        </dgm:presLayoutVars>
      </dgm:prSet>
      <dgm:spPr/>
    </dgm:pt>
    <dgm:pt modelId="{DFD190B5-6BA8-4F73-A6CA-396500FFDB0D}" type="pres">
      <dgm:prSet presAssocID="{90E2A3B5-C562-45D3-97E3-A1A3A7B0366F}" presName="sibTrans" presStyleCnt="0"/>
      <dgm:spPr/>
    </dgm:pt>
    <dgm:pt modelId="{EA601917-49DC-4FE5-922F-E58E90A9491F}" type="pres">
      <dgm:prSet presAssocID="{BFFCE444-637A-426E-BEE8-94D6D88AE5B7}" presName="node" presStyleLbl="alignAccFollowNode1" presStyleIdx="4" presStyleCnt="5" custLinFactY="-47706" custLinFactNeighborX="-33292" custLinFactNeighborY="-100000">
        <dgm:presLayoutVars>
          <dgm:bulletEnabled val="1"/>
        </dgm:presLayoutVars>
      </dgm:prSet>
      <dgm:spPr/>
    </dgm:pt>
  </dgm:ptLst>
  <dgm:cxnLst>
    <dgm:cxn modelId="{6EEE0F09-66F3-4748-9CB5-A5AA820A3C99}" srcId="{958038D9-6F0B-4B51-9917-1FE21A31A868}" destId="{34E813F5-3056-4690-B582-05B39850BEB6}" srcOrd="3" destOrd="0" parTransId="{4DEB8C82-D139-4DB3-9D92-CA87EB0C24E1}" sibTransId="{90E2A3B5-C562-45D3-97E3-A1A3A7B0366F}"/>
    <dgm:cxn modelId="{1FB90C13-942B-4D33-B095-5E5BEE330DA6}" type="presOf" srcId="{958038D9-6F0B-4B51-9917-1FE21A31A868}" destId="{5F3E2768-F710-4463-A9A3-838219BDCEE2}" srcOrd="0" destOrd="0" presId="urn:microsoft.com/office/officeart/2005/8/layout/lProcess3"/>
    <dgm:cxn modelId="{8935A336-D4A1-4144-92FA-E6FE50A3C0EC}" type="presOf" srcId="{327E01C9-FBB9-4423-96E2-B04F17B43BFE}" destId="{61F004A7-9218-41EE-9C8D-C65C9AB35062}" srcOrd="0" destOrd="0" presId="urn:microsoft.com/office/officeart/2005/8/layout/lProcess3"/>
    <dgm:cxn modelId="{A32B513C-8954-4A41-8E81-BDD0CA556DF5}" srcId="{958038D9-6F0B-4B51-9917-1FE21A31A868}" destId="{3A7C8FF3-4504-4831-9946-1551F6E351D6}" srcOrd="0" destOrd="0" parTransId="{8D2F8324-872E-4243-B7EB-FFB5D2B93B8F}" sibTransId="{9673E10D-154C-4CF9-8FD0-9A26326A5D15}"/>
    <dgm:cxn modelId="{FF394A4D-C3B1-450B-AAB5-6D5CA1323B71}" srcId="{958038D9-6F0B-4B51-9917-1FE21A31A868}" destId="{FF0D3D4B-B5C0-4EDE-B338-ED2754111241}" srcOrd="2" destOrd="0" parTransId="{276F0F78-C04D-40B5-8265-DF0B539F9B60}" sibTransId="{35E9D2E2-9DA0-4FE5-99A9-2D97214B45D9}"/>
    <dgm:cxn modelId="{179CAD75-623C-4D6A-A402-CE5F34DC99A2}" type="presOf" srcId="{FF0D3D4B-B5C0-4EDE-B338-ED2754111241}" destId="{0F767C4F-C815-47BD-814C-78492D749C56}" srcOrd="0" destOrd="0" presId="urn:microsoft.com/office/officeart/2005/8/layout/lProcess3"/>
    <dgm:cxn modelId="{DFBBB68C-E36F-4C9F-9000-A383D7137CFE}" srcId="{958038D9-6F0B-4B51-9917-1FE21A31A868}" destId="{327E01C9-FBB9-4423-96E2-B04F17B43BFE}" srcOrd="1" destOrd="0" parTransId="{BAD6685E-8DB8-4592-9371-94DC7D5B4C6F}" sibTransId="{3DF04AC3-7300-4EE9-9746-29D22E6D3384}"/>
    <dgm:cxn modelId="{112DC5AF-3D27-4C08-ABEE-E8F794B47B69}" type="presOf" srcId="{BFFCE444-637A-426E-BEE8-94D6D88AE5B7}" destId="{EA601917-49DC-4FE5-922F-E58E90A9491F}" srcOrd="0" destOrd="0" presId="urn:microsoft.com/office/officeart/2005/8/layout/lProcess3"/>
    <dgm:cxn modelId="{929BBAC3-83F8-4460-BB8F-AA54B7C05FE1}" type="presOf" srcId="{3A7C8FF3-4504-4831-9946-1551F6E351D6}" destId="{B16E6378-B1B3-440E-9F74-41683495997F}" srcOrd="0" destOrd="0" presId="urn:microsoft.com/office/officeart/2005/8/layout/lProcess3"/>
    <dgm:cxn modelId="{F07E57D5-70F8-4708-9FF9-9659F01BA321}" srcId="{44CC6A91-0F3D-4395-9E9C-B33C4A55DE37}" destId="{958038D9-6F0B-4B51-9917-1FE21A31A868}" srcOrd="0" destOrd="0" parTransId="{C2EDC163-4A35-4175-8B18-C8CB3A8C9C48}" sibTransId="{4B98DDF1-6BD4-480C-B91B-D2415A3D1475}"/>
    <dgm:cxn modelId="{910B55DC-C3CB-4762-A610-58B7F300DF06}" srcId="{958038D9-6F0B-4B51-9917-1FE21A31A868}" destId="{BFFCE444-637A-426E-BEE8-94D6D88AE5B7}" srcOrd="4" destOrd="0" parTransId="{4AFB5F59-4668-4908-A866-83C573004A25}" sibTransId="{B4061CB5-AA9B-44E8-A359-BDD9679EE6D3}"/>
    <dgm:cxn modelId="{D2099DF7-7599-4D1D-B1F7-38C92DB4F7AC}" type="presOf" srcId="{44CC6A91-0F3D-4395-9E9C-B33C4A55DE37}" destId="{763B488B-74CF-43BA-9985-3C59C0C1526A}" srcOrd="0" destOrd="0" presId="urn:microsoft.com/office/officeart/2005/8/layout/lProcess3"/>
    <dgm:cxn modelId="{A71D2AFD-EC63-44E0-AD3A-B5B74EDE4700}" type="presOf" srcId="{34E813F5-3056-4690-B582-05B39850BEB6}" destId="{934B4CDC-E661-4C6E-9076-97BD16FD57CD}" srcOrd="0" destOrd="0" presId="urn:microsoft.com/office/officeart/2005/8/layout/lProcess3"/>
    <dgm:cxn modelId="{C5B8C74E-8FFE-42C6-996F-A0D37DA1F1DB}" type="presParOf" srcId="{763B488B-74CF-43BA-9985-3C59C0C1526A}" destId="{39ACC950-E002-42CF-9F60-77AAF5B054F8}" srcOrd="0" destOrd="0" presId="urn:microsoft.com/office/officeart/2005/8/layout/lProcess3"/>
    <dgm:cxn modelId="{F862474E-2E3C-4563-9FB8-55921ACF6C4F}" type="presParOf" srcId="{39ACC950-E002-42CF-9F60-77AAF5B054F8}" destId="{5F3E2768-F710-4463-A9A3-838219BDCEE2}" srcOrd="0" destOrd="0" presId="urn:microsoft.com/office/officeart/2005/8/layout/lProcess3"/>
    <dgm:cxn modelId="{D605CD91-E125-4D95-844A-37550AE62CEA}" type="presParOf" srcId="{39ACC950-E002-42CF-9F60-77AAF5B054F8}" destId="{704701D1-56ED-4EF4-9459-654A8379058E}" srcOrd="1" destOrd="0" presId="urn:microsoft.com/office/officeart/2005/8/layout/lProcess3"/>
    <dgm:cxn modelId="{F91B3867-62DA-4366-9CCB-CF1576A5EA51}" type="presParOf" srcId="{39ACC950-E002-42CF-9F60-77AAF5B054F8}" destId="{B16E6378-B1B3-440E-9F74-41683495997F}" srcOrd="2" destOrd="0" presId="urn:microsoft.com/office/officeart/2005/8/layout/lProcess3"/>
    <dgm:cxn modelId="{4F4722CD-E3EF-488D-A8E5-C0325B855E1A}" type="presParOf" srcId="{39ACC950-E002-42CF-9F60-77AAF5B054F8}" destId="{38824DBC-7676-496E-B4D7-B0AA84B22C03}" srcOrd="3" destOrd="0" presId="urn:microsoft.com/office/officeart/2005/8/layout/lProcess3"/>
    <dgm:cxn modelId="{F1DB8DC1-B3C2-4DB2-BE2B-74426177E370}" type="presParOf" srcId="{39ACC950-E002-42CF-9F60-77AAF5B054F8}" destId="{61F004A7-9218-41EE-9C8D-C65C9AB35062}" srcOrd="4" destOrd="0" presId="urn:microsoft.com/office/officeart/2005/8/layout/lProcess3"/>
    <dgm:cxn modelId="{B452BC20-6EB2-4F7B-B654-7E62A7C459A7}" type="presParOf" srcId="{39ACC950-E002-42CF-9F60-77AAF5B054F8}" destId="{3321D24A-8748-43BF-95BC-E874B1C96628}" srcOrd="5" destOrd="0" presId="urn:microsoft.com/office/officeart/2005/8/layout/lProcess3"/>
    <dgm:cxn modelId="{A6C9FDFF-3F23-4B13-B877-089D64FDFF05}" type="presParOf" srcId="{39ACC950-E002-42CF-9F60-77AAF5B054F8}" destId="{0F767C4F-C815-47BD-814C-78492D749C56}" srcOrd="6" destOrd="0" presId="urn:microsoft.com/office/officeart/2005/8/layout/lProcess3"/>
    <dgm:cxn modelId="{151E09A8-27AA-4033-8D4D-EF55B597DDEF}" type="presParOf" srcId="{39ACC950-E002-42CF-9F60-77AAF5B054F8}" destId="{486A45FD-D37F-44E8-B8A8-EB01F387DA6D}" srcOrd="7" destOrd="0" presId="urn:microsoft.com/office/officeart/2005/8/layout/lProcess3"/>
    <dgm:cxn modelId="{85EEC7A1-7FEA-40EF-AD59-1C61673DD5BC}" type="presParOf" srcId="{39ACC950-E002-42CF-9F60-77AAF5B054F8}" destId="{934B4CDC-E661-4C6E-9076-97BD16FD57CD}" srcOrd="8" destOrd="0" presId="urn:microsoft.com/office/officeart/2005/8/layout/lProcess3"/>
    <dgm:cxn modelId="{3D3A5856-E6A1-4436-AA54-94EDC82C9215}" type="presParOf" srcId="{39ACC950-E002-42CF-9F60-77AAF5B054F8}" destId="{DFD190B5-6BA8-4F73-A6CA-396500FFDB0D}" srcOrd="9" destOrd="0" presId="urn:microsoft.com/office/officeart/2005/8/layout/lProcess3"/>
    <dgm:cxn modelId="{AB17BBFF-80D0-4F7A-9622-C67853D07A9E}" type="presParOf" srcId="{39ACC950-E002-42CF-9F60-77AAF5B054F8}" destId="{EA601917-49DC-4FE5-922F-E58E90A9491F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781FE57-3866-4CD2-ACED-162090DE1B0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BC74D99E-7A12-40F5-B431-96D64B31E5B5}">
      <dgm:prSet/>
      <dgm:spPr/>
      <dgm:t>
        <a:bodyPr/>
        <a:lstStyle/>
        <a:p>
          <a:r>
            <a:rPr lang="el-GR" b="1" dirty="0"/>
            <a:t>Γιατί απαιτείται συνθετική προσέγγιση;</a:t>
          </a:r>
          <a:endParaRPr lang="el-GR" dirty="0"/>
        </a:p>
      </dgm:t>
    </dgm:pt>
    <dgm:pt modelId="{94789825-DEB3-40CB-8BD1-3FF558851EDE}" type="parTrans" cxnId="{ED765238-6856-4BF3-B174-EFB8084B5FA3}">
      <dgm:prSet/>
      <dgm:spPr/>
      <dgm:t>
        <a:bodyPr/>
        <a:lstStyle/>
        <a:p>
          <a:endParaRPr lang="el-GR"/>
        </a:p>
      </dgm:t>
    </dgm:pt>
    <dgm:pt modelId="{1495DFEB-11D4-4DFB-B9F1-7A054CC639E7}" type="sibTrans" cxnId="{ED765238-6856-4BF3-B174-EFB8084B5FA3}">
      <dgm:prSet/>
      <dgm:spPr/>
      <dgm:t>
        <a:bodyPr/>
        <a:lstStyle/>
        <a:p>
          <a:endParaRPr lang="el-GR"/>
        </a:p>
      </dgm:t>
    </dgm:pt>
    <dgm:pt modelId="{1E415678-0C0E-437D-85EC-FF5E536E66B8}">
      <dgm:prSet/>
      <dgm:spPr/>
      <dgm:t>
        <a:bodyPr/>
        <a:lstStyle/>
        <a:p>
          <a:r>
            <a:rPr lang="el-GR"/>
            <a:t>Τα πρότυπα δίνουν έμφαση σε διαφορετικούς δείκτες</a:t>
          </a:r>
        </a:p>
      </dgm:t>
    </dgm:pt>
    <dgm:pt modelId="{6FEA7791-72D9-45E0-BE70-B73C17012A06}" type="parTrans" cxnId="{E6007E45-84FA-4522-B4E9-40DAA8397192}">
      <dgm:prSet/>
      <dgm:spPr/>
      <dgm:t>
        <a:bodyPr/>
        <a:lstStyle/>
        <a:p>
          <a:endParaRPr lang="el-GR"/>
        </a:p>
      </dgm:t>
    </dgm:pt>
    <dgm:pt modelId="{F6DC3702-D583-4E96-93EB-22426F0D174A}" type="sibTrans" cxnId="{E6007E45-84FA-4522-B4E9-40DAA8397192}">
      <dgm:prSet/>
      <dgm:spPr/>
      <dgm:t>
        <a:bodyPr/>
        <a:lstStyle/>
        <a:p>
          <a:endParaRPr lang="el-GR"/>
        </a:p>
      </dgm:t>
    </dgm:pt>
    <dgm:pt modelId="{7B553B62-524D-4B81-9A72-E5A9249C09E7}">
      <dgm:prSet/>
      <dgm:spPr/>
      <dgm:t>
        <a:bodyPr/>
        <a:lstStyle/>
        <a:p>
          <a:r>
            <a:rPr lang="el-GR"/>
            <a:t>Οι ενεργειακές και οι κιρκάδιες απαιτήσεις δεν συνδυάζονται πάντα</a:t>
          </a:r>
        </a:p>
      </dgm:t>
    </dgm:pt>
    <dgm:pt modelId="{A8BCBF60-7741-436C-8D3D-A5484A96C912}" type="parTrans" cxnId="{8BB42521-96B9-4B8D-801F-447BB85FCA50}">
      <dgm:prSet/>
      <dgm:spPr/>
      <dgm:t>
        <a:bodyPr/>
        <a:lstStyle/>
        <a:p>
          <a:endParaRPr lang="el-GR"/>
        </a:p>
      </dgm:t>
    </dgm:pt>
    <dgm:pt modelId="{94CA5BC0-82F6-4379-BB7A-9D4DE83159EC}" type="sibTrans" cxnId="{8BB42521-96B9-4B8D-801F-447BB85FCA50}">
      <dgm:prSet/>
      <dgm:spPr/>
      <dgm:t>
        <a:bodyPr/>
        <a:lstStyle/>
        <a:p>
          <a:endParaRPr lang="el-GR"/>
        </a:p>
      </dgm:t>
    </dgm:pt>
    <dgm:pt modelId="{550C8088-4BF2-4441-BE97-FFCE9A6A6655}">
      <dgm:prSet/>
      <dgm:spPr/>
      <dgm:t>
        <a:bodyPr/>
        <a:lstStyle/>
        <a:p>
          <a:r>
            <a:rPr lang="el-GR"/>
            <a:t>Η πρακτική εφαρμογή απαιτεί ταυτόχρονη ικανοποίηση πολλαπλών κριτηρίων</a:t>
          </a:r>
        </a:p>
      </dgm:t>
    </dgm:pt>
    <dgm:pt modelId="{780474B7-033E-448B-96CB-4694FB24D9C2}" type="parTrans" cxnId="{894434F2-F5B2-4191-8079-5A1B090376BC}">
      <dgm:prSet/>
      <dgm:spPr/>
      <dgm:t>
        <a:bodyPr/>
        <a:lstStyle/>
        <a:p>
          <a:endParaRPr lang="el-GR"/>
        </a:p>
      </dgm:t>
    </dgm:pt>
    <dgm:pt modelId="{5663193D-A48D-4911-AC86-B1621BCFB0E9}" type="sibTrans" cxnId="{894434F2-F5B2-4191-8079-5A1B090376BC}">
      <dgm:prSet/>
      <dgm:spPr/>
      <dgm:t>
        <a:bodyPr/>
        <a:lstStyle/>
        <a:p>
          <a:endParaRPr lang="el-GR"/>
        </a:p>
      </dgm:t>
    </dgm:pt>
    <dgm:pt modelId="{1AB980DE-C55E-421D-8AA6-66A85BFA50FA}">
      <dgm:prSet/>
      <dgm:spPr/>
      <dgm:t>
        <a:bodyPr/>
        <a:lstStyle/>
        <a:p>
          <a:r>
            <a:rPr lang="el-GR"/>
            <a:t>Ο μελετητής καλείται να γεφυρώσει διαφορετικές φιλοσοφίες αξιολόγησης</a:t>
          </a:r>
        </a:p>
      </dgm:t>
    </dgm:pt>
    <dgm:pt modelId="{1B2AEFF9-24AF-4913-A4C4-4EBB1E11FFC1}" type="parTrans" cxnId="{47C1B775-21E6-4068-BB7C-2A4B9AD03F56}">
      <dgm:prSet/>
      <dgm:spPr/>
      <dgm:t>
        <a:bodyPr/>
        <a:lstStyle/>
        <a:p>
          <a:endParaRPr lang="el-GR"/>
        </a:p>
      </dgm:t>
    </dgm:pt>
    <dgm:pt modelId="{E980E64E-87C7-4497-990D-A6108F6A350A}" type="sibTrans" cxnId="{47C1B775-21E6-4068-BB7C-2A4B9AD03F56}">
      <dgm:prSet/>
      <dgm:spPr/>
      <dgm:t>
        <a:bodyPr/>
        <a:lstStyle/>
        <a:p>
          <a:endParaRPr lang="el-GR"/>
        </a:p>
      </dgm:t>
    </dgm:pt>
    <dgm:pt modelId="{5CE74634-302D-4F6F-968E-7D4CD8C73396}" type="pres">
      <dgm:prSet presAssocID="{6781FE57-3866-4CD2-ACED-162090DE1B01}" presName="Name0" presStyleCnt="0">
        <dgm:presLayoutVars>
          <dgm:dir/>
          <dgm:animLvl val="lvl"/>
          <dgm:resizeHandles val="exact"/>
        </dgm:presLayoutVars>
      </dgm:prSet>
      <dgm:spPr/>
    </dgm:pt>
    <dgm:pt modelId="{1ED8488E-E90E-4F23-BC9C-61CDA6C68A81}" type="pres">
      <dgm:prSet presAssocID="{BC74D99E-7A12-40F5-B431-96D64B31E5B5}" presName="composite" presStyleCnt="0"/>
      <dgm:spPr/>
    </dgm:pt>
    <dgm:pt modelId="{D2717815-6FE6-402C-B31F-0B4D8161A715}" type="pres">
      <dgm:prSet presAssocID="{BC74D99E-7A12-40F5-B431-96D64B31E5B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8AA582F9-AAE6-421E-9617-962AFD39B57D}" type="pres">
      <dgm:prSet presAssocID="{BC74D99E-7A12-40F5-B431-96D64B31E5B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8BB42521-96B9-4B8D-801F-447BB85FCA50}" srcId="{BC74D99E-7A12-40F5-B431-96D64B31E5B5}" destId="{7B553B62-524D-4B81-9A72-E5A9249C09E7}" srcOrd="1" destOrd="0" parTransId="{A8BCBF60-7741-436C-8D3D-A5484A96C912}" sibTransId="{94CA5BC0-82F6-4379-BB7A-9D4DE83159EC}"/>
    <dgm:cxn modelId="{799EC736-BE72-4DEA-8EEB-9F53ED272ACD}" type="presOf" srcId="{7B553B62-524D-4B81-9A72-E5A9249C09E7}" destId="{8AA582F9-AAE6-421E-9617-962AFD39B57D}" srcOrd="0" destOrd="1" presId="urn:microsoft.com/office/officeart/2005/8/layout/hList1"/>
    <dgm:cxn modelId="{ED765238-6856-4BF3-B174-EFB8084B5FA3}" srcId="{6781FE57-3866-4CD2-ACED-162090DE1B01}" destId="{BC74D99E-7A12-40F5-B431-96D64B31E5B5}" srcOrd="0" destOrd="0" parTransId="{94789825-DEB3-40CB-8BD1-3FF558851EDE}" sibTransId="{1495DFEB-11D4-4DFB-B9F1-7A054CC639E7}"/>
    <dgm:cxn modelId="{22FA8A39-4968-4E04-8B6E-6A2847C4BE68}" type="presOf" srcId="{6781FE57-3866-4CD2-ACED-162090DE1B01}" destId="{5CE74634-302D-4F6F-968E-7D4CD8C73396}" srcOrd="0" destOrd="0" presId="urn:microsoft.com/office/officeart/2005/8/layout/hList1"/>
    <dgm:cxn modelId="{3437A43F-3120-45A6-8905-0ED6735D60F8}" type="presOf" srcId="{1AB980DE-C55E-421D-8AA6-66A85BFA50FA}" destId="{8AA582F9-AAE6-421E-9617-962AFD39B57D}" srcOrd="0" destOrd="3" presId="urn:microsoft.com/office/officeart/2005/8/layout/hList1"/>
    <dgm:cxn modelId="{E6007E45-84FA-4522-B4E9-40DAA8397192}" srcId="{BC74D99E-7A12-40F5-B431-96D64B31E5B5}" destId="{1E415678-0C0E-437D-85EC-FF5E536E66B8}" srcOrd="0" destOrd="0" parTransId="{6FEA7791-72D9-45E0-BE70-B73C17012A06}" sibTransId="{F6DC3702-D583-4E96-93EB-22426F0D174A}"/>
    <dgm:cxn modelId="{47C1B775-21E6-4068-BB7C-2A4B9AD03F56}" srcId="{BC74D99E-7A12-40F5-B431-96D64B31E5B5}" destId="{1AB980DE-C55E-421D-8AA6-66A85BFA50FA}" srcOrd="3" destOrd="0" parTransId="{1B2AEFF9-24AF-4913-A4C4-4EBB1E11FFC1}" sibTransId="{E980E64E-87C7-4497-990D-A6108F6A350A}"/>
    <dgm:cxn modelId="{46319B7F-868E-4DE1-BFBF-1BBD53B6BA9C}" type="presOf" srcId="{BC74D99E-7A12-40F5-B431-96D64B31E5B5}" destId="{D2717815-6FE6-402C-B31F-0B4D8161A715}" srcOrd="0" destOrd="0" presId="urn:microsoft.com/office/officeart/2005/8/layout/hList1"/>
    <dgm:cxn modelId="{0EB028C5-BE54-4963-A3E1-90594F38A327}" type="presOf" srcId="{1E415678-0C0E-437D-85EC-FF5E536E66B8}" destId="{8AA582F9-AAE6-421E-9617-962AFD39B57D}" srcOrd="0" destOrd="0" presId="urn:microsoft.com/office/officeart/2005/8/layout/hList1"/>
    <dgm:cxn modelId="{FA49C4E6-29F9-4E39-8FA7-CD5C3DC6A4F6}" type="presOf" srcId="{550C8088-4BF2-4441-BE97-FFCE9A6A6655}" destId="{8AA582F9-AAE6-421E-9617-962AFD39B57D}" srcOrd="0" destOrd="2" presId="urn:microsoft.com/office/officeart/2005/8/layout/hList1"/>
    <dgm:cxn modelId="{894434F2-F5B2-4191-8079-5A1B090376BC}" srcId="{BC74D99E-7A12-40F5-B431-96D64B31E5B5}" destId="{550C8088-4BF2-4441-BE97-FFCE9A6A6655}" srcOrd="2" destOrd="0" parTransId="{780474B7-033E-448B-96CB-4694FB24D9C2}" sibTransId="{5663193D-A48D-4911-AC86-B1621BCFB0E9}"/>
    <dgm:cxn modelId="{5D1DC4D5-6EEE-4AD5-8DC7-55478577D612}" type="presParOf" srcId="{5CE74634-302D-4F6F-968E-7D4CD8C73396}" destId="{1ED8488E-E90E-4F23-BC9C-61CDA6C68A81}" srcOrd="0" destOrd="0" presId="urn:microsoft.com/office/officeart/2005/8/layout/hList1"/>
    <dgm:cxn modelId="{CD17E30B-6ECD-4477-89EA-4D2611BAA352}" type="presParOf" srcId="{1ED8488E-E90E-4F23-BC9C-61CDA6C68A81}" destId="{D2717815-6FE6-402C-B31F-0B4D8161A715}" srcOrd="0" destOrd="0" presId="urn:microsoft.com/office/officeart/2005/8/layout/hList1"/>
    <dgm:cxn modelId="{55BC49FD-4340-4906-AF5C-22692C7A87FD}" type="presParOf" srcId="{1ED8488E-E90E-4F23-BC9C-61CDA6C68A81}" destId="{8AA582F9-AAE6-421E-9617-962AFD39B5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CEF01BE-3FE1-45B0-A974-8DF055488C1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5F22EAA9-777C-42D1-9294-C4A3C9E723FB}">
      <dgm:prSet/>
      <dgm:spPr/>
      <dgm:t>
        <a:bodyPr/>
        <a:lstStyle/>
        <a:p>
          <a:r>
            <a:rPr lang="el-GR" b="1"/>
            <a:t>Δομή Εφαρμοστικού Εγχειριδίου Φωτισμού</a:t>
          </a:r>
          <a:endParaRPr lang="el-GR"/>
        </a:p>
      </dgm:t>
    </dgm:pt>
    <dgm:pt modelId="{EF7A0099-0CF2-4EDD-A6C8-A46983DF2C4C}" type="parTrans" cxnId="{5772B507-52B3-416F-BFD6-DD26B8275214}">
      <dgm:prSet/>
      <dgm:spPr/>
      <dgm:t>
        <a:bodyPr/>
        <a:lstStyle/>
        <a:p>
          <a:endParaRPr lang="el-GR"/>
        </a:p>
      </dgm:t>
    </dgm:pt>
    <dgm:pt modelId="{E3132A63-6319-473C-BBD2-C6776DD0180F}" type="sibTrans" cxnId="{5772B507-52B3-416F-BFD6-DD26B8275214}">
      <dgm:prSet/>
      <dgm:spPr/>
      <dgm:t>
        <a:bodyPr/>
        <a:lstStyle/>
        <a:p>
          <a:endParaRPr lang="el-GR"/>
        </a:p>
      </dgm:t>
    </dgm:pt>
    <dgm:pt modelId="{DCA83E70-3FCA-4DC9-BF11-358996927E53}">
      <dgm:prSet/>
      <dgm:spPr/>
      <dgm:t>
        <a:bodyPr/>
        <a:lstStyle/>
        <a:p>
          <a:r>
            <a:rPr lang="el-GR"/>
            <a:t>Το προτεινόμενο εγχειρίδιο οργανώνεται σε τέσσερις βασικές ενότητες:</a:t>
          </a:r>
        </a:p>
      </dgm:t>
    </dgm:pt>
    <dgm:pt modelId="{C38F17D9-B38F-4F8F-ABCC-4F03993F44C8}" type="parTrans" cxnId="{21C17E05-6728-42F7-A3B8-215E42FF960C}">
      <dgm:prSet/>
      <dgm:spPr/>
      <dgm:t>
        <a:bodyPr/>
        <a:lstStyle/>
        <a:p>
          <a:endParaRPr lang="el-GR"/>
        </a:p>
      </dgm:t>
    </dgm:pt>
    <dgm:pt modelId="{39F78D49-15B1-4757-9A05-6DA0A4CEEE5B}" type="sibTrans" cxnId="{21C17E05-6728-42F7-A3B8-215E42FF960C}">
      <dgm:prSet/>
      <dgm:spPr/>
      <dgm:t>
        <a:bodyPr/>
        <a:lstStyle/>
        <a:p>
          <a:endParaRPr lang="el-GR"/>
        </a:p>
      </dgm:t>
    </dgm:pt>
    <dgm:pt modelId="{5A00BD3C-B060-41BF-B1DC-734E3EA8C482}">
      <dgm:prSet/>
      <dgm:spPr/>
      <dgm:t>
        <a:bodyPr/>
        <a:lstStyle/>
        <a:p>
          <a:r>
            <a:rPr lang="el-GR"/>
            <a:t>Τεχνικό Πλαίσιο Φυσικού Φωτισμού</a:t>
          </a:r>
        </a:p>
      </dgm:t>
    </dgm:pt>
    <dgm:pt modelId="{50E8D485-691F-4EA2-B15E-9BE22AE1BBAF}" type="parTrans" cxnId="{78785EEA-1C8B-420F-9901-5D48710F33A8}">
      <dgm:prSet/>
      <dgm:spPr/>
      <dgm:t>
        <a:bodyPr/>
        <a:lstStyle/>
        <a:p>
          <a:endParaRPr lang="el-GR"/>
        </a:p>
      </dgm:t>
    </dgm:pt>
    <dgm:pt modelId="{AD7A1B07-48C4-4194-9F23-944DB5B936BE}" type="sibTrans" cxnId="{78785EEA-1C8B-420F-9901-5D48710F33A8}">
      <dgm:prSet/>
      <dgm:spPr/>
      <dgm:t>
        <a:bodyPr/>
        <a:lstStyle/>
        <a:p>
          <a:endParaRPr lang="el-GR"/>
        </a:p>
      </dgm:t>
    </dgm:pt>
    <dgm:pt modelId="{3B311947-FA25-4D99-BC21-FF6168F56180}">
      <dgm:prSet/>
      <dgm:spPr/>
      <dgm:t>
        <a:bodyPr/>
        <a:lstStyle/>
        <a:p>
          <a:r>
            <a:rPr lang="el-GR"/>
            <a:t>Τεχνικό Πλαίσιο Τεχνητού Φωτισμού</a:t>
          </a:r>
        </a:p>
      </dgm:t>
    </dgm:pt>
    <dgm:pt modelId="{40C18635-8D90-4DB7-B528-E6E6234C3183}" type="parTrans" cxnId="{2700C89B-C88E-4369-954F-70326F74899E}">
      <dgm:prSet/>
      <dgm:spPr/>
      <dgm:t>
        <a:bodyPr/>
        <a:lstStyle/>
        <a:p>
          <a:endParaRPr lang="el-GR"/>
        </a:p>
      </dgm:t>
    </dgm:pt>
    <dgm:pt modelId="{65A8AFC3-6BF5-4F73-A128-B87B8F5AB2DC}" type="sibTrans" cxnId="{2700C89B-C88E-4369-954F-70326F74899E}">
      <dgm:prSet/>
      <dgm:spPr/>
      <dgm:t>
        <a:bodyPr/>
        <a:lstStyle/>
        <a:p>
          <a:endParaRPr lang="el-GR"/>
        </a:p>
      </dgm:t>
    </dgm:pt>
    <dgm:pt modelId="{55D0FB95-3226-4DB3-9BE0-51EACAEE31BC}">
      <dgm:prSet/>
      <dgm:spPr/>
      <dgm:t>
        <a:bodyPr/>
        <a:lstStyle/>
        <a:p>
          <a:r>
            <a:rPr lang="el-GR"/>
            <a:t>Ανθρωποκεντρικός &amp; Κιρκάδιος Φωτισμός</a:t>
          </a:r>
        </a:p>
      </dgm:t>
    </dgm:pt>
    <dgm:pt modelId="{58EA028C-C379-42CF-9BB5-35436472CAF4}" type="parTrans" cxnId="{3F543C10-23BB-4560-993C-8E6E467574E1}">
      <dgm:prSet/>
      <dgm:spPr/>
      <dgm:t>
        <a:bodyPr/>
        <a:lstStyle/>
        <a:p>
          <a:endParaRPr lang="el-GR"/>
        </a:p>
      </dgm:t>
    </dgm:pt>
    <dgm:pt modelId="{5E377F64-CC7F-4888-B7C9-483581E78630}" type="sibTrans" cxnId="{3F543C10-23BB-4560-993C-8E6E467574E1}">
      <dgm:prSet/>
      <dgm:spPr/>
      <dgm:t>
        <a:bodyPr/>
        <a:lstStyle/>
        <a:p>
          <a:endParaRPr lang="el-GR"/>
        </a:p>
      </dgm:t>
    </dgm:pt>
    <dgm:pt modelId="{3B432038-95EF-46D3-8BBB-32500C4FD38D}">
      <dgm:prSet/>
      <dgm:spPr/>
      <dgm:t>
        <a:bodyPr/>
        <a:lstStyle/>
        <a:p>
          <a:r>
            <a:rPr lang="el-GR"/>
            <a:t>Πίνακες Αντιστοίχισης &amp; Checklists Εφαρμογής</a:t>
          </a:r>
        </a:p>
      </dgm:t>
    </dgm:pt>
    <dgm:pt modelId="{9D4AF369-6C98-4DDE-B072-15A6C890738F}" type="parTrans" cxnId="{BEE277B4-D34B-4EBC-9C1E-5CD26A02A37A}">
      <dgm:prSet/>
      <dgm:spPr/>
      <dgm:t>
        <a:bodyPr/>
        <a:lstStyle/>
        <a:p>
          <a:endParaRPr lang="el-GR"/>
        </a:p>
      </dgm:t>
    </dgm:pt>
    <dgm:pt modelId="{A22AA7CB-D844-425C-B13F-AB4D2E9E7D71}" type="sibTrans" cxnId="{BEE277B4-D34B-4EBC-9C1E-5CD26A02A37A}">
      <dgm:prSet/>
      <dgm:spPr/>
      <dgm:t>
        <a:bodyPr/>
        <a:lstStyle/>
        <a:p>
          <a:endParaRPr lang="el-GR"/>
        </a:p>
      </dgm:t>
    </dgm:pt>
    <dgm:pt modelId="{74026464-EC0E-4792-811A-5B2E4E178CBD}" type="pres">
      <dgm:prSet presAssocID="{4CEF01BE-3FE1-45B0-A974-8DF055488C12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0915E67-3EC6-437B-A5CB-9B22E22D3EDB}" type="pres">
      <dgm:prSet presAssocID="{5F22EAA9-777C-42D1-9294-C4A3C9E723FB}" presName="circle1" presStyleLbl="node1" presStyleIdx="0" presStyleCnt="2"/>
      <dgm:spPr/>
    </dgm:pt>
    <dgm:pt modelId="{55751A95-7166-40FB-B131-343CC38BF573}" type="pres">
      <dgm:prSet presAssocID="{5F22EAA9-777C-42D1-9294-C4A3C9E723FB}" presName="space" presStyleCnt="0"/>
      <dgm:spPr/>
    </dgm:pt>
    <dgm:pt modelId="{2930880A-7074-40E1-BC82-F7A58D50E520}" type="pres">
      <dgm:prSet presAssocID="{5F22EAA9-777C-42D1-9294-C4A3C9E723FB}" presName="rect1" presStyleLbl="alignAcc1" presStyleIdx="0" presStyleCnt="2"/>
      <dgm:spPr/>
    </dgm:pt>
    <dgm:pt modelId="{A9ADC693-6CBC-4ECF-B4B0-01F29F4212BF}" type="pres">
      <dgm:prSet presAssocID="{DCA83E70-3FCA-4DC9-BF11-358996927E53}" presName="vertSpace2" presStyleLbl="node1" presStyleIdx="0" presStyleCnt="2"/>
      <dgm:spPr/>
    </dgm:pt>
    <dgm:pt modelId="{A4484ADF-CA91-4F82-B650-6A53FD83600C}" type="pres">
      <dgm:prSet presAssocID="{DCA83E70-3FCA-4DC9-BF11-358996927E53}" presName="circle2" presStyleLbl="node1" presStyleIdx="1" presStyleCnt="2"/>
      <dgm:spPr/>
    </dgm:pt>
    <dgm:pt modelId="{9A4C6647-A999-4A95-9E69-436BEA258033}" type="pres">
      <dgm:prSet presAssocID="{DCA83E70-3FCA-4DC9-BF11-358996927E53}" presName="rect2" presStyleLbl="alignAcc1" presStyleIdx="1" presStyleCnt="2"/>
      <dgm:spPr/>
    </dgm:pt>
    <dgm:pt modelId="{3D033117-EFE3-48DA-AF47-B4AC2C1C3F80}" type="pres">
      <dgm:prSet presAssocID="{5F22EAA9-777C-42D1-9294-C4A3C9E723FB}" presName="rect1ParTx" presStyleLbl="alignAcc1" presStyleIdx="1" presStyleCnt="2">
        <dgm:presLayoutVars>
          <dgm:chMax val="1"/>
          <dgm:bulletEnabled val="1"/>
        </dgm:presLayoutVars>
      </dgm:prSet>
      <dgm:spPr/>
    </dgm:pt>
    <dgm:pt modelId="{5926EF8F-3914-427A-B200-B039926F21FE}" type="pres">
      <dgm:prSet presAssocID="{5F22EAA9-777C-42D1-9294-C4A3C9E723FB}" presName="rect1ChTx" presStyleLbl="alignAcc1" presStyleIdx="1" presStyleCnt="2">
        <dgm:presLayoutVars>
          <dgm:bulletEnabled val="1"/>
        </dgm:presLayoutVars>
      </dgm:prSet>
      <dgm:spPr/>
    </dgm:pt>
    <dgm:pt modelId="{0ACB6FF7-5530-48DB-8C0F-2DAD6301A5B5}" type="pres">
      <dgm:prSet presAssocID="{DCA83E70-3FCA-4DC9-BF11-358996927E53}" presName="rect2ParTx" presStyleLbl="alignAcc1" presStyleIdx="1" presStyleCnt="2">
        <dgm:presLayoutVars>
          <dgm:chMax val="1"/>
          <dgm:bulletEnabled val="1"/>
        </dgm:presLayoutVars>
      </dgm:prSet>
      <dgm:spPr/>
    </dgm:pt>
    <dgm:pt modelId="{7F80F742-8B0B-4275-9492-EE7A5E181CD9}" type="pres">
      <dgm:prSet presAssocID="{DCA83E70-3FCA-4DC9-BF11-358996927E53}" presName="rect2ChTx" presStyleLbl="alignAcc1" presStyleIdx="1" presStyleCnt="2">
        <dgm:presLayoutVars>
          <dgm:bulletEnabled val="1"/>
        </dgm:presLayoutVars>
      </dgm:prSet>
      <dgm:spPr/>
    </dgm:pt>
  </dgm:ptLst>
  <dgm:cxnLst>
    <dgm:cxn modelId="{21C17E05-6728-42F7-A3B8-215E42FF960C}" srcId="{4CEF01BE-3FE1-45B0-A974-8DF055488C12}" destId="{DCA83E70-3FCA-4DC9-BF11-358996927E53}" srcOrd="1" destOrd="0" parTransId="{C38F17D9-B38F-4F8F-ABCC-4F03993F44C8}" sibTransId="{39F78D49-15B1-4757-9A05-6DA0A4CEEE5B}"/>
    <dgm:cxn modelId="{5772B507-52B3-416F-BFD6-DD26B8275214}" srcId="{4CEF01BE-3FE1-45B0-A974-8DF055488C12}" destId="{5F22EAA9-777C-42D1-9294-C4A3C9E723FB}" srcOrd="0" destOrd="0" parTransId="{EF7A0099-0CF2-4EDD-A6C8-A46983DF2C4C}" sibTransId="{E3132A63-6319-473C-BBD2-C6776DD0180F}"/>
    <dgm:cxn modelId="{3F543C10-23BB-4560-993C-8E6E467574E1}" srcId="{DCA83E70-3FCA-4DC9-BF11-358996927E53}" destId="{55D0FB95-3226-4DB3-9BE0-51EACAEE31BC}" srcOrd="2" destOrd="0" parTransId="{58EA028C-C379-42CF-9BB5-35436472CAF4}" sibTransId="{5E377F64-CC7F-4888-B7C9-483581E78630}"/>
    <dgm:cxn modelId="{4FB4A316-3D34-4FE5-A5A0-D78E93D59018}" type="presOf" srcId="{5A00BD3C-B060-41BF-B1DC-734E3EA8C482}" destId="{7F80F742-8B0B-4275-9492-EE7A5E181CD9}" srcOrd="0" destOrd="0" presId="urn:microsoft.com/office/officeart/2005/8/layout/target3"/>
    <dgm:cxn modelId="{D273121F-613B-4130-B4AF-4716CA17F694}" type="presOf" srcId="{55D0FB95-3226-4DB3-9BE0-51EACAEE31BC}" destId="{7F80F742-8B0B-4275-9492-EE7A5E181CD9}" srcOrd="0" destOrd="2" presId="urn:microsoft.com/office/officeart/2005/8/layout/target3"/>
    <dgm:cxn modelId="{273B345C-5E4E-4AF3-A9A0-F89116982266}" type="presOf" srcId="{3B311947-FA25-4D99-BC21-FF6168F56180}" destId="{7F80F742-8B0B-4275-9492-EE7A5E181CD9}" srcOrd="0" destOrd="1" presId="urn:microsoft.com/office/officeart/2005/8/layout/target3"/>
    <dgm:cxn modelId="{85AC687D-24DF-4D30-B772-01DB4926DE1A}" type="presOf" srcId="{5F22EAA9-777C-42D1-9294-C4A3C9E723FB}" destId="{3D033117-EFE3-48DA-AF47-B4AC2C1C3F80}" srcOrd="1" destOrd="0" presId="urn:microsoft.com/office/officeart/2005/8/layout/target3"/>
    <dgm:cxn modelId="{2700C89B-C88E-4369-954F-70326F74899E}" srcId="{DCA83E70-3FCA-4DC9-BF11-358996927E53}" destId="{3B311947-FA25-4D99-BC21-FF6168F56180}" srcOrd="1" destOrd="0" parTransId="{40C18635-8D90-4DB7-B528-E6E6234C3183}" sibTransId="{65A8AFC3-6BF5-4F73-A128-B87B8F5AB2DC}"/>
    <dgm:cxn modelId="{56EC91A6-7E8A-48CE-8175-0C96D5A1686E}" type="presOf" srcId="{3B432038-95EF-46D3-8BBB-32500C4FD38D}" destId="{7F80F742-8B0B-4275-9492-EE7A5E181CD9}" srcOrd="0" destOrd="3" presId="urn:microsoft.com/office/officeart/2005/8/layout/target3"/>
    <dgm:cxn modelId="{11C9BFA9-C59D-4EBA-9314-98C05CA86598}" type="presOf" srcId="{5F22EAA9-777C-42D1-9294-C4A3C9E723FB}" destId="{2930880A-7074-40E1-BC82-F7A58D50E520}" srcOrd="0" destOrd="0" presId="urn:microsoft.com/office/officeart/2005/8/layout/target3"/>
    <dgm:cxn modelId="{BEE277B4-D34B-4EBC-9C1E-5CD26A02A37A}" srcId="{DCA83E70-3FCA-4DC9-BF11-358996927E53}" destId="{3B432038-95EF-46D3-8BBB-32500C4FD38D}" srcOrd="3" destOrd="0" parTransId="{9D4AF369-6C98-4DDE-B072-15A6C890738F}" sibTransId="{A22AA7CB-D844-425C-B13F-AB4D2E9E7D71}"/>
    <dgm:cxn modelId="{9EFC19B7-A687-43E8-956E-5EF40510A240}" type="presOf" srcId="{4CEF01BE-3FE1-45B0-A974-8DF055488C12}" destId="{74026464-EC0E-4792-811A-5B2E4E178CBD}" srcOrd="0" destOrd="0" presId="urn:microsoft.com/office/officeart/2005/8/layout/target3"/>
    <dgm:cxn modelId="{F61E79CE-8E3C-4A4C-B7D1-2BCDF3E41F3B}" type="presOf" srcId="{DCA83E70-3FCA-4DC9-BF11-358996927E53}" destId="{0ACB6FF7-5530-48DB-8C0F-2DAD6301A5B5}" srcOrd="1" destOrd="0" presId="urn:microsoft.com/office/officeart/2005/8/layout/target3"/>
    <dgm:cxn modelId="{78785EEA-1C8B-420F-9901-5D48710F33A8}" srcId="{DCA83E70-3FCA-4DC9-BF11-358996927E53}" destId="{5A00BD3C-B060-41BF-B1DC-734E3EA8C482}" srcOrd="0" destOrd="0" parTransId="{50E8D485-691F-4EA2-B15E-9BE22AE1BBAF}" sibTransId="{AD7A1B07-48C4-4194-9F23-944DB5B936BE}"/>
    <dgm:cxn modelId="{8715A8EA-A8A9-4654-A730-CA6CB44EE04A}" type="presOf" srcId="{DCA83E70-3FCA-4DC9-BF11-358996927E53}" destId="{9A4C6647-A999-4A95-9E69-436BEA258033}" srcOrd="0" destOrd="0" presId="urn:microsoft.com/office/officeart/2005/8/layout/target3"/>
    <dgm:cxn modelId="{742BCA8E-4D25-4BE9-BE0F-3B015D300974}" type="presParOf" srcId="{74026464-EC0E-4792-811A-5B2E4E178CBD}" destId="{20915E67-3EC6-437B-A5CB-9B22E22D3EDB}" srcOrd="0" destOrd="0" presId="urn:microsoft.com/office/officeart/2005/8/layout/target3"/>
    <dgm:cxn modelId="{88A344A9-28DA-4B66-9539-075A034A886C}" type="presParOf" srcId="{74026464-EC0E-4792-811A-5B2E4E178CBD}" destId="{55751A95-7166-40FB-B131-343CC38BF573}" srcOrd="1" destOrd="0" presId="urn:microsoft.com/office/officeart/2005/8/layout/target3"/>
    <dgm:cxn modelId="{7A68143C-4665-457A-BDD7-DAC494BEFC61}" type="presParOf" srcId="{74026464-EC0E-4792-811A-5B2E4E178CBD}" destId="{2930880A-7074-40E1-BC82-F7A58D50E520}" srcOrd="2" destOrd="0" presId="urn:microsoft.com/office/officeart/2005/8/layout/target3"/>
    <dgm:cxn modelId="{F8D5EBF6-AB8A-4AA3-A630-9A9BCACFE5D0}" type="presParOf" srcId="{74026464-EC0E-4792-811A-5B2E4E178CBD}" destId="{A9ADC693-6CBC-4ECF-B4B0-01F29F4212BF}" srcOrd="3" destOrd="0" presId="urn:microsoft.com/office/officeart/2005/8/layout/target3"/>
    <dgm:cxn modelId="{01FEC6BB-AFFC-4CCA-AFBA-4763E27C5BA5}" type="presParOf" srcId="{74026464-EC0E-4792-811A-5B2E4E178CBD}" destId="{A4484ADF-CA91-4F82-B650-6A53FD83600C}" srcOrd="4" destOrd="0" presId="urn:microsoft.com/office/officeart/2005/8/layout/target3"/>
    <dgm:cxn modelId="{E343DB39-69F2-46CC-A501-8C7BB1E6AFE4}" type="presParOf" srcId="{74026464-EC0E-4792-811A-5B2E4E178CBD}" destId="{9A4C6647-A999-4A95-9E69-436BEA258033}" srcOrd="5" destOrd="0" presId="urn:microsoft.com/office/officeart/2005/8/layout/target3"/>
    <dgm:cxn modelId="{570E0538-B3F0-429E-93B4-AED4D2EDC844}" type="presParOf" srcId="{74026464-EC0E-4792-811A-5B2E4E178CBD}" destId="{3D033117-EFE3-48DA-AF47-B4AC2C1C3F80}" srcOrd="6" destOrd="0" presId="urn:microsoft.com/office/officeart/2005/8/layout/target3"/>
    <dgm:cxn modelId="{FACC8691-25D1-4C54-A702-BAAC0A92D518}" type="presParOf" srcId="{74026464-EC0E-4792-811A-5B2E4E178CBD}" destId="{5926EF8F-3914-427A-B200-B039926F21FE}" srcOrd="7" destOrd="0" presId="urn:microsoft.com/office/officeart/2005/8/layout/target3"/>
    <dgm:cxn modelId="{9828C028-B6A7-4C9E-AD82-FD44A5F66B8A}" type="presParOf" srcId="{74026464-EC0E-4792-811A-5B2E4E178CBD}" destId="{0ACB6FF7-5530-48DB-8C0F-2DAD6301A5B5}" srcOrd="8" destOrd="0" presId="urn:microsoft.com/office/officeart/2005/8/layout/target3"/>
    <dgm:cxn modelId="{97EE77B2-98D5-4D02-9DF1-233EC6A8D47F}" type="presParOf" srcId="{74026464-EC0E-4792-811A-5B2E4E178CBD}" destId="{7F80F742-8B0B-4275-9492-EE7A5E181CD9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4DB194D-4BAC-4A7B-9AEB-EB67C4AF8BC6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l-GR"/>
        </a:p>
      </dgm:t>
    </dgm:pt>
    <dgm:pt modelId="{7B0B55F4-ECCF-4587-AA66-D732FB0BF1AE}">
      <dgm:prSet/>
      <dgm:spPr/>
      <dgm:t>
        <a:bodyPr/>
        <a:lstStyle/>
        <a:p>
          <a:r>
            <a:rPr lang="el-GR"/>
            <a:t>Συνδυαστική αξιολόγηση sDA + ASE + EML στον σχεδιασμό</a:t>
          </a:r>
        </a:p>
      </dgm:t>
    </dgm:pt>
    <dgm:pt modelId="{F8ECB08E-5B97-477F-89AD-2124A1CDE58A}" type="parTrans" cxnId="{8D58441F-A3C9-43BC-9A49-BE0604C79B6E}">
      <dgm:prSet/>
      <dgm:spPr/>
      <dgm:t>
        <a:bodyPr/>
        <a:lstStyle/>
        <a:p>
          <a:endParaRPr lang="el-GR"/>
        </a:p>
      </dgm:t>
    </dgm:pt>
    <dgm:pt modelId="{23BC9891-4E99-4B22-BDDC-BF70C49666F4}" type="sibTrans" cxnId="{8D58441F-A3C9-43BC-9A49-BE0604C79B6E}">
      <dgm:prSet/>
      <dgm:spPr/>
      <dgm:t>
        <a:bodyPr/>
        <a:lstStyle/>
        <a:p>
          <a:endParaRPr lang="el-GR"/>
        </a:p>
      </dgm:t>
    </dgm:pt>
    <dgm:pt modelId="{970F9D3B-D6C7-4B9B-98BA-2E6B14B6DB08}">
      <dgm:prSet/>
      <dgm:spPr/>
      <dgm:t>
        <a:bodyPr/>
        <a:lstStyle/>
        <a:p>
          <a:r>
            <a:rPr lang="el-GR"/>
            <a:t>Παράλληλος έλεγχος UGR και ενεργειακής κατανάλωσης (LPD / LENI)</a:t>
          </a:r>
        </a:p>
      </dgm:t>
    </dgm:pt>
    <dgm:pt modelId="{52D320C2-996E-4C0B-A946-99CFED202B81}" type="parTrans" cxnId="{231FA382-F8AD-4A75-A799-D1BF6B04E840}">
      <dgm:prSet/>
      <dgm:spPr/>
      <dgm:t>
        <a:bodyPr/>
        <a:lstStyle/>
        <a:p>
          <a:endParaRPr lang="el-GR"/>
        </a:p>
      </dgm:t>
    </dgm:pt>
    <dgm:pt modelId="{A6FC89DB-D5DF-4C8F-B189-88849194699D}" type="sibTrans" cxnId="{231FA382-F8AD-4A75-A799-D1BF6B04E840}">
      <dgm:prSet/>
      <dgm:spPr/>
      <dgm:t>
        <a:bodyPr/>
        <a:lstStyle/>
        <a:p>
          <a:endParaRPr lang="el-GR"/>
        </a:p>
      </dgm:t>
    </dgm:pt>
    <dgm:pt modelId="{E3AAE71B-90F7-4053-AF9E-C8DD03E646B7}">
      <dgm:prSet/>
      <dgm:spPr/>
      <dgm:t>
        <a:bodyPr/>
        <a:lstStyle/>
        <a:p>
          <a:r>
            <a:rPr lang="el-GR"/>
            <a:t>Ιεράρχηση δεικτών ανά τύπο κτιρίου (γραφεία, εκπαίδευση, πολιτισμός)</a:t>
          </a:r>
        </a:p>
      </dgm:t>
    </dgm:pt>
    <dgm:pt modelId="{8967A514-4B39-4438-9654-767D89FC9B09}" type="parTrans" cxnId="{ED3CB8AB-D730-4A7A-913A-7EF51230E3A8}">
      <dgm:prSet/>
      <dgm:spPr/>
      <dgm:t>
        <a:bodyPr/>
        <a:lstStyle/>
        <a:p>
          <a:endParaRPr lang="el-GR"/>
        </a:p>
      </dgm:t>
    </dgm:pt>
    <dgm:pt modelId="{08CFCFA9-DBCF-4D38-AA82-A3B7EE4C276A}" type="sibTrans" cxnId="{ED3CB8AB-D730-4A7A-913A-7EF51230E3A8}">
      <dgm:prSet/>
      <dgm:spPr/>
      <dgm:t>
        <a:bodyPr/>
        <a:lstStyle/>
        <a:p>
          <a:endParaRPr lang="el-GR"/>
        </a:p>
      </dgm:t>
    </dgm:pt>
    <dgm:pt modelId="{8E88C864-092D-4B16-969A-0DE64F16DD1E}">
      <dgm:prSet/>
      <dgm:spPr/>
      <dgm:t>
        <a:bodyPr/>
        <a:lstStyle/>
        <a:p>
          <a:r>
            <a:rPr lang="el-GR"/>
            <a:t>Ενσωμάτωση κλιματικών παραμέτρων (π.χ. μεσογειακό κλίμα)</a:t>
          </a:r>
        </a:p>
      </dgm:t>
    </dgm:pt>
    <dgm:pt modelId="{7274C524-3225-44EA-AAF6-F79B7DEA1A7F}" type="parTrans" cxnId="{442F3C26-7D74-47D2-A80F-0F7067C1AE4D}">
      <dgm:prSet/>
      <dgm:spPr/>
      <dgm:t>
        <a:bodyPr/>
        <a:lstStyle/>
        <a:p>
          <a:endParaRPr lang="el-GR"/>
        </a:p>
      </dgm:t>
    </dgm:pt>
    <dgm:pt modelId="{400C5012-A7D2-4FAB-BAEC-E6D7628B2677}" type="sibTrans" cxnId="{442F3C26-7D74-47D2-A80F-0F7067C1AE4D}">
      <dgm:prSet/>
      <dgm:spPr/>
      <dgm:t>
        <a:bodyPr/>
        <a:lstStyle/>
        <a:p>
          <a:endParaRPr lang="el-GR"/>
        </a:p>
      </dgm:t>
    </dgm:pt>
    <dgm:pt modelId="{D3BCC869-274C-4617-957B-00EA08A94C83}">
      <dgm:prSet/>
      <dgm:spPr/>
      <dgm:t>
        <a:bodyPr/>
        <a:lstStyle/>
        <a:p>
          <a:r>
            <a:rPr lang="el-GR"/>
            <a:t>Χρήση checklists για πρακτική εφαρμογή</a:t>
          </a:r>
        </a:p>
      </dgm:t>
    </dgm:pt>
    <dgm:pt modelId="{5871B407-5B1C-4D60-B0F5-D1E84EC089A1}" type="parTrans" cxnId="{74B49646-CCFB-43A4-B895-52024D793962}">
      <dgm:prSet/>
      <dgm:spPr/>
      <dgm:t>
        <a:bodyPr/>
        <a:lstStyle/>
        <a:p>
          <a:endParaRPr lang="el-GR"/>
        </a:p>
      </dgm:t>
    </dgm:pt>
    <dgm:pt modelId="{E7FBE8DD-A118-48F2-9692-07F22DFD0C3A}" type="sibTrans" cxnId="{74B49646-CCFB-43A4-B895-52024D793962}">
      <dgm:prSet/>
      <dgm:spPr/>
      <dgm:t>
        <a:bodyPr/>
        <a:lstStyle/>
        <a:p>
          <a:endParaRPr lang="el-GR"/>
        </a:p>
      </dgm:t>
    </dgm:pt>
    <dgm:pt modelId="{0CCE765A-CFF7-4671-8929-9F227582E7D0}" type="pres">
      <dgm:prSet presAssocID="{E4DB194D-4BAC-4A7B-9AEB-EB67C4AF8BC6}" presName="Name0" presStyleCnt="0">
        <dgm:presLayoutVars>
          <dgm:dir/>
          <dgm:resizeHandles val="exact"/>
        </dgm:presLayoutVars>
      </dgm:prSet>
      <dgm:spPr/>
    </dgm:pt>
    <dgm:pt modelId="{6C2E78E0-3889-47B0-8883-7366332332EB}" type="pres">
      <dgm:prSet presAssocID="{7B0B55F4-ECCF-4587-AA66-D732FB0BF1AE}" presName="node" presStyleLbl="node1" presStyleIdx="0" presStyleCnt="5">
        <dgm:presLayoutVars>
          <dgm:bulletEnabled val="1"/>
        </dgm:presLayoutVars>
      </dgm:prSet>
      <dgm:spPr/>
    </dgm:pt>
    <dgm:pt modelId="{9476246F-B2D9-466A-A8C8-D6F125ADCF22}" type="pres">
      <dgm:prSet presAssocID="{23BC9891-4E99-4B22-BDDC-BF70C49666F4}" presName="sibTrans" presStyleLbl="sibTrans2D1" presStyleIdx="0" presStyleCnt="4"/>
      <dgm:spPr/>
    </dgm:pt>
    <dgm:pt modelId="{2EF9A205-F4DB-490A-879C-B52C243F72AD}" type="pres">
      <dgm:prSet presAssocID="{23BC9891-4E99-4B22-BDDC-BF70C49666F4}" presName="connectorText" presStyleLbl="sibTrans2D1" presStyleIdx="0" presStyleCnt="4"/>
      <dgm:spPr/>
    </dgm:pt>
    <dgm:pt modelId="{02565D62-2FD6-4BC5-B80C-24AE3E2159B3}" type="pres">
      <dgm:prSet presAssocID="{970F9D3B-D6C7-4B9B-98BA-2E6B14B6DB08}" presName="node" presStyleLbl="node1" presStyleIdx="1" presStyleCnt="5">
        <dgm:presLayoutVars>
          <dgm:bulletEnabled val="1"/>
        </dgm:presLayoutVars>
      </dgm:prSet>
      <dgm:spPr/>
    </dgm:pt>
    <dgm:pt modelId="{4A203FD0-5492-4B24-A272-7494468E719C}" type="pres">
      <dgm:prSet presAssocID="{A6FC89DB-D5DF-4C8F-B189-88849194699D}" presName="sibTrans" presStyleLbl="sibTrans2D1" presStyleIdx="1" presStyleCnt="4"/>
      <dgm:spPr/>
    </dgm:pt>
    <dgm:pt modelId="{F07A7385-2FBE-43DE-A5A2-D2F5C37D2B9E}" type="pres">
      <dgm:prSet presAssocID="{A6FC89DB-D5DF-4C8F-B189-88849194699D}" presName="connectorText" presStyleLbl="sibTrans2D1" presStyleIdx="1" presStyleCnt="4"/>
      <dgm:spPr/>
    </dgm:pt>
    <dgm:pt modelId="{B54AE9DB-FF7B-43C9-B100-3EE281A697CC}" type="pres">
      <dgm:prSet presAssocID="{E3AAE71B-90F7-4053-AF9E-C8DD03E646B7}" presName="node" presStyleLbl="node1" presStyleIdx="2" presStyleCnt="5">
        <dgm:presLayoutVars>
          <dgm:bulletEnabled val="1"/>
        </dgm:presLayoutVars>
      </dgm:prSet>
      <dgm:spPr/>
    </dgm:pt>
    <dgm:pt modelId="{BE03DC56-0387-4AFC-B7E8-F7EF230525CE}" type="pres">
      <dgm:prSet presAssocID="{08CFCFA9-DBCF-4D38-AA82-A3B7EE4C276A}" presName="sibTrans" presStyleLbl="sibTrans2D1" presStyleIdx="2" presStyleCnt="4"/>
      <dgm:spPr/>
    </dgm:pt>
    <dgm:pt modelId="{3F8CDE44-DEAA-4CDE-B169-679482F84E16}" type="pres">
      <dgm:prSet presAssocID="{08CFCFA9-DBCF-4D38-AA82-A3B7EE4C276A}" presName="connectorText" presStyleLbl="sibTrans2D1" presStyleIdx="2" presStyleCnt="4"/>
      <dgm:spPr/>
    </dgm:pt>
    <dgm:pt modelId="{5D80E5EC-D117-47FC-90EE-8CBBC93C7109}" type="pres">
      <dgm:prSet presAssocID="{8E88C864-092D-4B16-969A-0DE64F16DD1E}" presName="node" presStyleLbl="node1" presStyleIdx="3" presStyleCnt="5">
        <dgm:presLayoutVars>
          <dgm:bulletEnabled val="1"/>
        </dgm:presLayoutVars>
      </dgm:prSet>
      <dgm:spPr/>
    </dgm:pt>
    <dgm:pt modelId="{98F836F7-1A19-4FA9-908C-710D3255AB85}" type="pres">
      <dgm:prSet presAssocID="{400C5012-A7D2-4FAB-BAEC-E6D7628B2677}" presName="sibTrans" presStyleLbl="sibTrans2D1" presStyleIdx="3" presStyleCnt="4"/>
      <dgm:spPr/>
    </dgm:pt>
    <dgm:pt modelId="{8EBA4B09-2786-4D79-AA42-CA433416B535}" type="pres">
      <dgm:prSet presAssocID="{400C5012-A7D2-4FAB-BAEC-E6D7628B2677}" presName="connectorText" presStyleLbl="sibTrans2D1" presStyleIdx="3" presStyleCnt="4"/>
      <dgm:spPr/>
    </dgm:pt>
    <dgm:pt modelId="{98F3B4CC-AE56-4BFD-A1EF-5E2D589BDBD5}" type="pres">
      <dgm:prSet presAssocID="{D3BCC869-274C-4617-957B-00EA08A94C83}" presName="node" presStyleLbl="node1" presStyleIdx="4" presStyleCnt="5">
        <dgm:presLayoutVars>
          <dgm:bulletEnabled val="1"/>
        </dgm:presLayoutVars>
      </dgm:prSet>
      <dgm:spPr/>
    </dgm:pt>
  </dgm:ptLst>
  <dgm:cxnLst>
    <dgm:cxn modelId="{CC953C12-0AE6-40A5-9B88-DFAF10216D3E}" type="presOf" srcId="{400C5012-A7D2-4FAB-BAEC-E6D7628B2677}" destId="{8EBA4B09-2786-4D79-AA42-CA433416B535}" srcOrd="1" destOrd="0" presId="urn:microsoft.com/office/officeart/2005/8/layout/process1"/>
    <dgm:cxn modelId="{9E20D916-DAB9-4BA7-85F4-2CE3D42E3D48}" type="presOf" srcId="{8E88C864-092D-4B16-969A-0DE64F16DD1E}" destId="{5D80E5EC-D117-47FC-90EE-8CBBC93C7109}" srcOrd="0" destOrd="0" presId="urn:microsoft.com/office/officeart/2005/8/layout/process1"/>
    <dgm:cxn modelId="{05B5491D-86C6-4177-A9D7-9E95E9E65800}" type="presOf" srcId="{E4DB194D-4BAC-4A7B-9AEB-EB67C4AF8BC6}" destId="{0CCE765A-CFF7-4671-8929-9F227582E7D0}" srcOrd="0" destOrd="0" presId="urn:microsoft.com/office/officeart/2005/8/layout/process1"/>
    <dgm:cxn modelId="{8D58441F-A3C9-43BC-9A49-BE0604C79B6E}" srcId="{E4DB194D-4BAC-4A7B-9AEB-EB67C4AF8BC6}" destId="{7B0B55F4-ECCF-4587-AA66-D732FB0BF1AE}" srcOrd="0" destOrd="0" parTransId="{F8ECB08E-5B97-477F-89AD-2124A1CDE58A}" sibTransId="{23BC9891-4E99-4B22-BDDC-BF70C49666F4}"/>
    <dgm:cxn modelId="{442F3C26-7D74-47D2-A80F-0F7067C1AE4D}" srcId="{E4DB194D-4BAC-4A7B-9AEB-EB67C4AF8BC6}" destId="{8E88C864-092D-4B16-969A-0DE64F16DD1E}" srcOrd="3" destOrd="0" parTransId="{7274C524-3225-44EA-AAF6-F79B7DEA1A7F}" sibTransId="{400C5012-A7D2-4FAB-BAEC-E6D7628B2677}"/>
    <dgm:cxn modelId="{A96C262C-EFE1-4D6D-BD5B-525543B818F9}" type="presOf" srcId="{23BC9891-4E99-4B22-BDDC-BF70C49666F4}" destId="{9476246F-B2D9-466A-A8C8-D6F125ADCF22}" srcOrd="0" destOrd="0" presId="urn:microsoft.com/office/officeart/2005/8/layout/process1"/>
    <dgm:cxn modelId="{E243C543-A7D0-4F1A-A005-53B971CDE2CE}" type="presOf" srcId="{7B0B55F4-ECCF-4587-AA66-D732FB0BF1AE}" destId="{6C2E78E0-3889-47B0-8883-7366332332EB}" srcOrd="0" destOrd="0" presId="urn:microsoft.com/office/officeart/2005/8/layout/process1"/>
    <dgm:cxn modelId="{74B49646-CCFB-43A4-B895-52024D793962}" srcId="{E4DB194D-4BAC-4A7B-9AEB-EB67C4AF8BC6}" destId="{D3BCC869-274C-4617-957B-00EA08A94C83}" srcOrd="4" destOrd="0" parTransId="{5871B407-5B1C-4D60-B0F5-D1E84EC089A1}" sibTransId="{E7FBE8DD-A118-48F2-9692-07F22DFD0C3A}"/>
    <dgm:cxn modelId="{7074CD66-F3D6-4F3D-8719-C239B6B9E090}" type="presOf" srcId="{970F9D3B-D6C7-4B9B-98BA-2E6B14B6DB08}" destId="{02565D62-2FD6-4BC5-B80C-24AE3E2159B3}" srcOrd="0" destOrd="0" presId="urn:microsoft.com/office/officeart/2005/8/layout/process1"/>
    <dgm:cxn modelId="{E2238F50-61C2-422B-AA48-A9AE3BDD3DBC}" type="presOf" srcId="{23BC9891-4E99-4B22-BDDC-BF70C49666F4}" destId="{2EF9A205-F4DB-490A-879C-B52C243F72AD}" srcOrd="1" destOrd="0" presId="urn:microsoft.com/office/officeart/2005/8/layout/process1"/>
    <dgm:cxn modelId="{231FA382-F8AD-4A75-A799-D1BF6B04E840}" srcId="{E4DB194D-4BAC-4A7B-9AEB-EB67C4AF8BC6}" destId="{970F9D3B-D6C7-4B9B-98BA-2E6B14B6DB08}" srcOrd="1" destOrd="0" parTransId="{52D320C2-996E-4C0B-A946-99CFED202B81}" sibTransId="{A6FC89DB-D5DF-4C8F-B189-88849194699D}"/>
    <dgm:cxn modelId="{BDDD9684-1B3D-4936-A231-4F1315310AF5}" type="presOf" srcId="{D3BCC869-274C-4617-957B-00EA08A94C83}" destId="{98F3B4CC-AE56-4BFD-A1EF-5E2D589BDBD5}" srcOrd="0" destOrd="0" presId="urn:microsoft.com/office/officeart/2005/8/layout/process1"/>
    <dgm:cxn modelId="{5005C1A9-F8BC-46B4-85D6-B507B75A2BD8}" type="presOf" srcId="{A6FC89DB-D5DF-4C8F-B189-88849194699D}" destId="{4A203FD0-5492-4B24-A272-7494468E719C}" srcOrd="0" destOrd="0" presId="urn:microsoft.com/office/officeart/2005/8/layout/process1"/>
    <dgm:cxn modelId="{ED3CB8AB-D730-4A7A-913A-7EF51230E3A8}" srcId="{E4DB194D-4BAC-4A7B-9AEB-EB67C4AF8BC6}" destId="{E3AAE71B-90F7-4053-AF9E-C8DD03E646B7}" srcOrd="2" destOrd="0" parTransId="{8967A514-4B39-4438-9654-767D89FC9B09}" sibTransId="{08CFCFA9-DBCF-4D38-AA82-A3B7EE4C276A}"/>
    <dgm:cxn modelId="{3ECA23B2-061B-473C-A7AD-4B179F10280F}" type="presOf" srcId="{400C5012-A7D2-4FAB-BAEC-E6D7628B2677}" destId="{98F836F7-1A19-4FA9-908C-710D3255AB85}" srcOrd="0" destOrd="0" presId="urn:microsoft.com/office/officeart/2005/8/layout/process1"/>
    <dgm:cxn modelId="{EFF46DB9-B1C0-473E-9A8D-E21FB4FADAFF}" type="presOf" srcId="{A6FC89DB-D5DF-4C8F-B189-88849194699D}" destId="{F07A7385-2FBE-43DE-A5A2-D2F5C37D2B9E}" srcOrd="1" destOrd="0" presId="urn:microsoft.com/office/officeart/2005/8/layout/process1"/>
    <dgm:cxn modelId="{655B22CE-7C61-49A8-AB92-0600DD73DDA7}" type="presOf" srcId="{08CFCFA9-DBCF-4D38-AA82-A3B7EE4C276A}" destId="{3F8CDE44-DEAA-4CDE-B169-679482F84E16}" srcOrd="1" destOrd="0" presId="urn:microsoft.com/office/officeart/2005/8/layout/process1"/>
    <dgm:cxn modelId="{A21001D0-4A4F-41FB-B0CB-DF1F73049102}" type="presOf" srcId="{08CFCFA9-DBCF-4D38-AA82-A3B7EE4C276A}" destId="{BE03DC56-0387-4AFC-B7E8-F7EF230525CE}" srcOrd="0" destOrd="0" presId="urn:microsoft.com/office/officeart/2005/8/layout/process1"/>
    <dgm:cxn modelId="{DFB1C7FA-4201-4111-A782-1E1564444C6C}" type="presOf" srcId="{E3AAE71B-90F7-4053-AF9E-C8DD03E646B7}" destId="{B54AE9DB-FF7B-43C9-B100-3EE281A697CC}" srcOrd="0" destOrd="0" presId="urn:microsoft.com/office/officeart/2005/8/layout/process1"/>
    <dgm:cxn modelId="{AE3CB29E-5622-416F-83E9-3DB25BC72DD6}" type="presParOf" srcId="{0CCE765A-CFF7-4671-8929-9F227582E7D0}" destId="{6C2E78E0-3889-47B0-8883-7366332332EB}" srcOrd="0" destOrd="0" presId="urn:microsoft.com/office/officeart/2005/8/layout/process1"/>
    <dgm:cxn modelId="{EA4E08CB-3D5C-4F73-9601-84F4D429ADA4}" type="presParOf" srcId="{0CCE765A-CFF7-4671-8929-9F227582E7D0}" destId="{9476246F-B2D9-466A-A8C8-D6F125ADCF22}" srcOrd="1" destOrd="0" presId="urn:microsoft.com/office/officeart/2005/8/layout/process1"/>
    <dgm:cxn modelId="{D838997A-065C-430D-8336-1ED7134755E0}" type="presParOf" srcId="{9476246F-B2D9-466A-A8C8-D6F125ADCF22}" destId="{2EF9A205-F4DB-490A-879C-B52C243F72AD}" srcOrd="0" destOrd="0" presId="urn:microsoft.com/office/officeart/2005/8/layout/process1"/>
    <dgm:cxn modelId="{4939662C-5095-4843-8775-7875054CD3CE}" type="presParOf" srcId="{0CCE765A-CFF7-4671-8929-9F227582E7D0}" destId="{02565D62-2FD6-4BC5-B80C-24AE3E2159B3}" srcOrd="2" destOrd="0" presId="urn:microsoft.com/office/officeart/2005/8/layout/process1"/>
    <dgm:cxn modelId="{70F245DD-D243-4E07-BA07-1625EE0A34FA}" type="presParOf" srcId="{0CCE765A-CFF7-4671-8929-9F227582E7D0}" destId="{4A203FD0-5492-4B24-A272-7494468E719C}" srcOrd="3" destOrd="0" presId="urn:microsoft.com/office/officeart/2005/8/layout/process1"/>
    <dgm:cxn modelId="{400E80F9-AD95-4A8F-9481-6D9F6444BE5F}" type="presParOf" srcId="{4A203FD0-5492-4B24-A272-7494468E719C}" destId="{F07A7385-2FBE-43DE-A5A2-D2F5C37D2B9E}" srcOrd="0" destOrd="0" presId="urn:microsoft.com/office/officeart/2005/8/layout/process1"/>
    <dgm:cxn modelId="{7FE36E75-DE1D-4D6F-8D36-575BC1515A5A}" type="presParOf" srcId="{0CCE765A-CFF7-4671-8929-9F227582E7D0}" destId="{B54AE9DB-FF7B-43C9-B100-3EE281A697CC}" srcOrd="4" destOrd="0" presId="urn:microsoft.com/office/officeart/2005/8/layout/process1"/>
    <dgm:cxn modelId="{4C753073-017C-4B1F-8A20-9FD2DF9D44A6}" type="presParOf" srcId="{0CCE765A-CFF7-4671-8929-9F227582E7D0}" destId="{BE03DC56-0387-4AFC-B7E8-F7EF230525CE}" srcOrd="5" destOrd="0" presId="urn:microsoft.com/office/officeart/2005/8/layout/process1"/>
    <dgm:cxn modelId="{E9496007-6A8A-4C7D-8C10-9014B7D17D6F}" type="presParOf" srcId="{BE03DC56-0387-4AFC-B7E8-F7EF230525CE}" destId="{3F8CDE44-DEAA-4CDE-B169-679482F84E16}" srcOrd="0" destOrd="0" presId="urn:microsoft.com/office/officeart/2005/8/layout/process1"/>
    <dgm:cxn modelId="{1DA9E176-4867-41C1-B52A-38C427FD12BA}" type="presParOf" srcId="{0CCE765A-CFF7-4671-8929-9F227582E7D0}" destId="{5D80E5EC-D117-47FC-90EE-8CBBC93C7109}" srcOrd="6" destOrd="0" presId="urn:microsoft.com/office/officeart/2005/8/layout/process1"/>
    <dgm:cxn modelId="{C9FA14DB-5359-4AA5-BBB8-1850618FF8AC}" type="presParOf" srcId="{0CCE765A-CFF7-4671-8929-9F227582E7D0}" destId="{98F836F7-1A19-4FA9-908C-710D3255AB85}" srcOrd="7" destOrd="0" presId="urn:microsoft.com/office/officeart/2005/8/layout/process1"/>
    <dgm:cxn modelId="{325D16C0-D875-471A-B7A3-F48688605C25}" type="presParOf" srcId="{98F836F7-1A19-4FA9-908C-710D3255AB85}" destId="{8EBA4B09-2786-4D79-AA42-CA433416B535}" srcOrd="0" destOrd="0" presId="urn:microsoft.com/office/officeart/2005/8/layout/process1"/>
    <dgm:cxn modelId="{1E1C5B77-B716-443D-AD51-04B3C99EDA78}" type="presParOf" srcId="{0CCE765A-CFF7-4671-8929-9F227582E7D0}" destId="{98F3B4CC-AE56-4BFD-A1EF-5E2D589BDBD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D4183DB-A85F-4068-8510-112AD7DC86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l-GR"/>
        </a:p>
      </dgm:t>
    </dgm:pt>
    <dgm:pt modelId="{EA3F1DC1-F6FB-4CA5-A0EE-1CB1B73B28D5}">
      <dgm:prSet/>
      <dgm:spPr/>
      <dgm:t>
        <a:bodyPr/>
        <a:lstStyle/>
        <a:p>
          <a:r>
            <a:rPr lang="el-GR" b="1"/>
            <a:t>Συμπεράσματα</a:t>
          </a:r>
          <a:endParaRPr lang="el-GR"/>
        </a:p>
      </dgm:t>
    </dgm:pt>
    <dgm:pt modelId="{993B518F-9E72-44EB-8EB6-F800BFF16284}" type="parTrans" cxnId="{3EA04DB4-EB55-43E2-A664-74275812CC6B}">
      <dgm:prSet/>
      <dgm:spPr/>
      <dgm:t>
        <a:bodyPr/>
        <a:lstStyle/>
        <a:p>
          <a:endParaRPr lang="el-GR"/>
        </a:p>
      </dgm:t>
    </dgm:pt>
    <dgm:pt modelId="{84C03427-C6D9-4E5D-B51D-AE53F2A7055E}" type="sibTrans" cxnId="{3EA04DB4-EB55-43E2-A664-74275812CC6B}">
      <dgm:prSet/>
      <dgm:spPr/>
      <dgm:t>
        <a:bodyPr/>
        <a:lstStyle/>
        <a:p>
          <a:endParaRPr lang="el-GR"/>
        </a:p>
      </dgm:t>
    </dgm:pt>
    <dgm:pt modelId="{5E314105-6362-4CF1-B6D3-A329C862C7BB}">
      <dgm:prSet/>
      <dgm:spPr/>
      <dgm:t>
        <a:bodyPr/>
        <a:lstStyle/>
        <a:p>
          <a:r>
            <a:rPr lang="el-GR"/>
            <a:t>Ο φωτισμός αποτελεί στρατηγικό εργαλείο βιώσιμου σχεδιασμού</a:t>
          </a:r>
        </a:p>
      </dgm:t>
    </dgm:pt>
    <dgm:pt modelId="{8CE669AE-9918-4CF8-9CCE-DA6300D56189}" type="parTrans" cxnId="{2447EC87-F1E8-4577-B494-BFFDDA418CCC}">
      <dgm:prSet/>
      <dgm:spPr/>
      <dgm:t>
        <a:bodyPr/>
        <a:lstStyle/>
        <a:p>
          <a:endParaRPr lang="el-GR"/>
        </a:p>
      </dgm:t>
    </dgm:pt>
    <dgm:pt modelId="{2118F871-A8AC-4309-943B-6BA89206E0A1}" type="sibTrans" cxnId="{2447EC87-F1E8-4577-B494-BFFDDA418CCC}">
      <dgm:prSet/>
      <dgm:spPr/>
      <dgm:t>
        <a:bodyPr/>
        <a:lstStyle/>
        <a:p>
          <a:endParaRPr lang="el-GR"/>
        </a:p>
      </dgm:t>
    </dgm:pt>
    <dgm:pt modelId="{B3A5FBCA-9A7B-42B3-9700-F861A7711D3B}">
      <dgm:prSet/>
      <dgm:spPr/>
      <dgm:t>
        <a:bodyPr/>
        <a:lstStyle/>
        <a:p>
          <a:r>
            <a:rPr lang="el-GR"/>
            <a:t>Τα διεθνή πρότυπα διαφοροποιούνται ως προς τη φιλοσοφία αξιολόγησης</a:t>
          </a:r>
        </a:p>
      </dgm:t>
    </dgm:pt>
    <dgm:pt modelId="{3690918B-F494-417A-BADC-8E2DDAD1392C}" type="parTrans" cxnId="{B970C11D-88D9-4A75-8824-889DA7BF028E}">
      <dgm:prSet/>
      <dgm:spPr/>
      <dgm:t>
        <a:bodyPr/>
        <a:lstStyle/>
        <a:p>
          <a:endParaRPr lang="el-GR"/>
        </a:p>
      </dgm:t>
    </dgm:pt>
    <dgm:pt modelId="{FB9FD34E-0919-489C-8FA7-A608BF3F293E}" type="sibTrans" cxnId="{B970C11D-88D9-4A75-8824-889DA7BF028E}">
      <dgm:prSet/>
      <dgm:spPr/>
      <dgm:t>
        <a:bodyPr/>
        <a:lstStyle/>
        <a:p>
          <a:endParaRPr lang="el-GR"/>
        </a:p>
      </dgm:t>
    </dgm:pt>
    <dgm:pt modelId="{0E932D73-6140-491C-A850-51F8C1EB24ED}">
      <dgm:prSet/>
      <dgm:spPr/>
      <dgm:t>
        <a:bodyPr/>
        <a:lstStyle/>
        <a:p>
          <a:r>
            <a:rPr lang="el-GR"/>
            <a:t>Η ενοποίηση ενεργειακών και ανθρωποκεντρικών κριτηρίων είναι αναγκαία</a:t>
          </a:r>
        </a:p>
      </dgm:t>
    </dgm:pt>
    <dgm:pt modelId="{C1F1B324-5005-4C98-97F4-E1503B3F2D57}" type="parTrans" cxnId="{9807806B-326C-457F-886E-A7618C7FF8A3}">
      <dgm:prSet/>
      <dgm:spPr/>
      <dgm:t>
        <a:bodyPr/>
        <a:lstStyle/>
        <a:p>
          <a:endParaRPr lang="el-GR"/>
        </a:p>
      </dgm:t>
    </dgm:pt>
    <dgm:pt modelId="{0CF9720B-3703-430F-B07B-6D396ED65F43}" type="sibTrans" cxnId="{9807806B-326C-457F-886E-A7618C7FF8A3}">
      <dgm:prSet/>
      <dgm:spPr/>
      <dgm:t>
        <a:bodyPr/>
        <a:lstStyle/>
        <a:p>
          <a:endParaRPr lang="el-GR"/>
        </a:p>
      </dgm:t>
    </dgm:pt>
    <dgm:pt modelId="{C189FD9B-2698-42BD-A825-C7E7128FE7B9}" type="pres">
      <dgm:prSet presAssocID="{2D4183DB-A85F-4068-8510-112AD7DC8632}" presName="linear" presStyleCnt="0">
        <dgm:presLayoutVars>
          <dgm:animLvl val="lvl"/>
          <dgm:resizeHandles val="exact"/>
        </dgm:presLayoutVars>
      </dgm:prSet>
      <dgm:spPr/>
    </dgm:pt>
    <dgm:pt modelId="{A7C43DF8-0337-4480-BA2E-355FEFCCA3A0}" type="pres">
      <dgm:prSet presAssocID="{EA3F1DC1-F6FB-4CA5-A0EE-1CB1B73B28D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F6D3F42-7FFC-4B57-BA89-A1523E142E44}" type="pres">
      <dgm:prSet presAssocID="{EA3F1DC1-F6FB-4CA5-A0EE-1CB1B73B28D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70A6702-3FC9-4817-9F40-6D19A8F68553}" type="presOf" srcId="{2D4183DB-A85F-4068-8510-112AD7DC8632}" destId="{C189FD9B-2698-42BD-A825-C7E7128FE7B9}" srcOrd="0" destOrd="0" presId="urn:microsoft.com/office/officeart/2005/8/layout/vList2"/>
    <dgm:cxn modelId="{B970C11D-88D9-4A75-8824-889DA7BF028E}" srcId="{EA3F1DC1-F6FB-4CA5-A0EE-1CB1B73B28D5}" destId="{B3A5FBCA-9A7B-42B3-9700-F861A7711D3B}" srcOrd="1" destOrd="0" parTransId="{3690918B-F494-417A-BADC-8E2DDAD1392C}" sibTransId="{FB9FD34E-0919-489C-8FA7-A608BF3F293E}"/>
    <dgm:cxn modelId="{FAFAE222-E2D2-47DF-B6DA-EF8707723D9D}" type="presOf" srcId="{0E932D73-6140-491C-A850-51F8C1EB24ED}" destId="{8F6D3F42-7FFC-4B57-BA89-A1523E142E44}" srcOrd="0" destOrd="2" presId="urn:microsoft.com/office/officeart/2005/8/layout/vList2"/>
    <dgm:cxn modelId="{9807806B-326C-457F-886E-A7618C7FF8A3}" srcId="{EA3F1DC1-F6FB-4CA5-A0EE-1CB1B73B28D5}" destId="{0E932D73-6140-491C-A850-51F8C1EB24ED}" srcOrd="2" destOrd="0" parTransId="{C1F1B324-5005-4C98-97F4-E1503B3F2D57}" sibTransId="{0CF9720B-3703-430F-B07B-6D396ED65F43}"/>
    <dgm:cxn modelId="{00623E84-E825-4D9D-873C-61C93BDA98AA}" type="presOf" srcId="{B3A5FBCA-9A7B-42B3-9700-F861A7711D3B}" destId="{8F6D3F42-7FFC-4B57-BA89-A1523E142E44}" srcOrd="0" destOrd="1" presId="urn:microsoft.com/office/officeart/2005/8/layout/vList2"/>
    <dgm:cxn modelId="{2447EC87-F1E8-4577-B494-BFFDDA418CCC}" srcId="{EA3F1DC1-F6FB-4CA5-A0EE-1CB1B73B28D5}" destId="{5E314105-6362-4CF1-B6D3-A329C862C7BB}" srcOrd="0" destOrd="0" parTransId="{8CE669AE-9918-4CF8-9CCE-DA6300D56189}" sibTransId="{2118F871-A8AC-4309-943B-6BA89206E0A1}"/>
    <dgm:cxn modelId="{86796CAB-9954-4316-B37A-FE7A9B2C3830}" type="presOf" srcId="{5E314105-6362-4CF1-B6D3-A329C862C7BB}" destId="{8F6D3F42-7FFC-4B57-BA89-A1523E142E44}" srcOrd="0" destOrd="0" presId="urn:microsoft.com/office/officeart/2005/8/layout/vList2"/>
    <dgm:cxn modelId="{3EA04DB4-EB55-43E2-A664-74275812CC6B}" srcId="{2D4183DB-A85F-4068-8510-112AD7DC8632}" destId="{EA3F1DC1-F6FB-4CA5-A0EE-1CB1B73B28D5}" srcOrd="0" destOrd="0" parTransId="{993B518F-9E72-44EB-8EB6-F800BFF16284}" sibTransId="{84C03427-C6D9-4E5D-B51D-AE53F2A7055E}"/>
    <dgm:cxn modelId="{C6E7F3D0-1F1E-4FF2-A21D-A93CB78A092B}" type="presOf" srcId="{EA3F1DC1-F6FB-4CA5-A0EE-1CB1B73B28D5}" destId="{A7C43DF8-0337-4480-BA2E-355FEFCCA3A0}" srcOrd="0" destOrd="0" presId="urn:microsoft.com/office/officeart/2005/8/layout/vList2"/>
    <dgm:cxn modelId="{96253D1E-4081-464F-806F-F01E02843DF8}" type="presParOf" srcId="{C189FD9B-2698-42BD-A825-C7E7128FE7B9}" destId="{A7C43DF8-0337-4480-BA2E-355FEFCCA3A0}" srcOrd="0" destOrd="0" presId="urn:microsoft.com/office/officeart/2005/8/layout/vList2"/>
    <dgm:cxn modelId="{FFA76A24-1CED-4BAF-9537-4BC08AF331A4}" type="presParOf" srcId="{C189FD9B-2698-42BD-A825-C7E7128FE7B9}" destId="{8F6D3F42-7FFC-4B57-BA89-A1523E142E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BE2C2-C71F-41DC-8962-4A2DC7BA0933}">
      <dsp:nvSpPr>
        <dsp:cNvPr id="0" name=""/>
        <dsp:cNvSpPr/>
      </dsp:nvSpPr>
      <dsp:spPr>
        <a:xfrm>
          <a:off x="0" y="56009"/>
          <a:ext cx="8780252" cy="7547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0" i="0" kern="1200" baseline="0" dirty="0"/>
            <a:t>Τα κτίρια ευθύνονται για 40% της παγκόσμιας κατανάλωσης ενέργειας</a:t>
          </a:r>
          <a:endParaRPr lang="el-GR" sz="1900" kern="1200" dirty="0"/>
        </a:p>
      </dsp:txBody>
      <dsp:txXfrm>
        <a:off x="36845" y="92854"/>
        <a:ext cx="8706562" cy="681087"/>
      </dsp:txXfrm>
    </dsp:sp>
    <dsp:sp modelId="{B761E272-2DCD-462C-B0D6-11A9BD9EAA2A}">
      <dsp:nvSpPr>
        <dsp:cNvPr id="0" name=""/>
        <dsp:cNvSpPr/>
      </dsp:nvSpPr>
      <dsp:spPr>
        <a:xfrm>
          <a:off x="0" y="865507"/>
          <a:ext cx="8780252" cy="754777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0" i="0" kern="1200" baseline="0"/>
            <a:t>Ο φωτισμός αποτελεί σημαντικό ποσοστό της λειτουργικής κατανάλωσης</a:t>
          </a:r>
          <a:endParaRPr lang="el-GR" sz="1900" kern="1200"/>
        </a:p>
      </dsp:txBody>
      <dsp:txXfrm>
        <a:off x="36845" y="902352"/>
        <a:ext cx="8706562" cy="681087"/>
      </dsp:txXfrm>
    </dsp:sp>
    <dsp:sp modelId="{CEEAEC1E-7016-4D96-B712-382AD60ABE25}">
      <dsp:nvSpPr>
        <dsp:cNvPr id="0" name=""/>
        <dsp:cNvSpPr/>
      </dsp:nvSpPr>
      <dsp:spPr>
        <a:xfrm>
          <a:off x="0" y="1675004"/>
          <a:ext cx="8780252" cy="754777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0" i="0" kern="1200" baseline="0" dirty="0"/>
            <a:t>Ο φωτισμός επηρεάζει όχι μόνο την ενέργεια, αλλά και την υγεία και ευεξία των χρηστών</a:t>
          </a:r>
          <a:endParaRPr lang="el-GR" sz="1900" kern="1200" dirty="0"/>
        </a:p>
      </dsp:txBody>
      <dsp:txXfrm>
        <a:off x="36845" y="1711849"/>
        <a:ext cx="8706562" cy="681087"/>
      </dsp:txXfrm>
    </dsp:sp>
    <dsp:sp modelId="{1ACE9120-21FC-4C22-8476-34D15AAE9B78}">
      <dsp:nvSpPr>
        <dsp:cNvPr id="0" name=""/>
        <dsp:cNvSpPr/>
      </dsp:nvSpPr>
      <dsp:spPr>
        <a:xfrm>
          <a:off x="0" y="2484502"/>
          <a:ext cx="8780252" cy="75477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0" i="0" kern="1200" baseline="0"/>
            <a:t>Τα συστήματα πιστοποίησης ενσωματώνουν διαφορετικές προσεγγίσεις αξιολόγησης</a:t>
          </a:r>
          <a:endParaRPr lang="el-GR" sz="1900" kern="1200"/>
        </a:p>
      </dsp:txBody>
      <dsp:txXfrm>
        <a:off x="36845" y="2521347"/>
        <a:ext cx="8706562" cy="6810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30B326-EC25-430D-87F7-6E3CB0FF08AC}">
      <dsp:nvSpPr>
        <dsp:cNvPr id="0" name=""/>
        <dsp:cNvSpPr/>
      </dsp:nvSpPr>
      <dsp:spPr>
        <a:xfrm>
          <a:off x="2535" y="410695"/>
          <a:ext cx="2011610" cy="12069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0" i="0" kern="1200" baseline="0" dirty="0"/>
            <a:t>Τα συστήματα πιστοποίησης αξιολογούν διαφορετικά τον φωτισμό</a:t>
          </a:r>
          <a:endParaRPr lang="el-GR" sz="1500" kern="1200" dirty="0"/>
        </a:p>
      </dsp:txBody>
      <dsp:txXfrm>
        <a:off x="2535" y="410695"/>
        <a:ext cx="2011610" cy="1206966"/>
      </dsp:txXfrm>
    </dsp:sp>
    <dsp:sp modelId="{4969A067-5D98-402E-B3E4-77114E71DF57}">
      <dsp:nvSpPr>
        <dsp:cNvPr id="0" name=""/>
        <dsp:cNvSpPr/>
      </dsp:nvSpPr>
      <dsp:spPr>
        <a:xfrm>
          <a:off x="2215307" y="410695"/>
          <a:ext cx="2011610" cy="1206966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0" i="0" kern="1200" baseline="0" dirty="0"/>
            <a:t>Υπάρχει έλλειψη εναρμόνισης μεταξύ τεχνικών και ανθρωποκεντρικών δεικτών</a:t>
          </a:r>
          <a:endParaRPr lang="el-GR" sz="1500" kern="1200" dirty="0"/>
        </a:p>
      </dsp:txBody>
      <dsp:txXfrm>
        <a:off x="2215307" y="410695"/>
        <a:ext cx="2011610" cy="1206966"/>
      </dsp:txXfrm>
    </dsp:sp>
    <dsp:sp modelId="{6D5B5BF8-17B2-47F3-8843-E961444B6732}">
      <dsp:nvSpPr>
        <dsp:cNvPr id="0" name=""/>
        <dsp:cNvSpPr/>
      </dsp:nvSpPr>
      <dsp:spPr>
        <a:xfrm>
          <a:off x="4428078" y="410695"/>
          <a:ext cx="2011610" cy="1206966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0" i="0" kern="1200" baseline="0" dirty="0"/>
            <a:t>Οι δείκτες συχνά αλληλεπικαλύπτονται ή λειτουργούν αποσπασματικά</a:t>
          </a:r>
          <a:endParaRPr lang="el-GR" sz="1500" kern="1200" dirty="0"/>
        </a:p>
      </dsp:txBody>
      <dsp:txXfrm>
        <a:off x="4428078" y="410695"/>
        <a:ext cx="2011610" cy="1206966"/>
      </dsp:txXfrm>
    </dsp:sp>
    <dsp:sp modelId="{1077A91B-C847-4859-82A4-430D73673C02}">
      <dsp:nvSpPr>
        <dsp:cNvPr id="0" name=""/>
        <dsp:cNvSpPr/>
      </dsp:nvSpPr>
      <dsp:spPr>
        <a:xfrm>
          <a:off x="6640849" y="410695"/>
          <a:ext cx="2011610" cy="1206966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0" i="0" kern="1200" baseline="0"/>
            <a:t>Δεν υπάρχει ενιαίο εφαρμοστικό πλαίσιο για τον μελετητή</a:t>
          </a:r>
          <a:endParaRPr lang="el-GR" sz="1500" kern="1200"/>
        </a:p>
      </dsp:txBody>
      <dsp:txXfrm>
        <a:off x="6640849" y="410695"/>
        <a:ext cx="2011610" cy="1206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878D7-D34C-47C6-A928-72D596D3F508}">
      <dsp:nvSpPr>
        <dsp:cNvPr id="0" name=""/>
        <dsp:cNvSpPr/>
      </dsp:nvSpPr>
      <dsp:spPr>
        <a:xfrm>
          <a:off x="0" y="360098"/>
          <a:ext cx="10176144" cy="480131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0CCB7-4D69-457E-AC0C-E7E34C0C17CE}">
      <dsp:nvSpPr>
        <dsp:cNvPr id="0" name=""/>
        <dsp:cNvSpPr/>
      </dsp:nvSpPr>
      <dsp:spPr>
        <a:xfrm>
          <a:off x="4583" y="0"/>
          <a:ext cx="2204665" cy="48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b="0" i="0" kern="1200" baseline="0" dirty="0"/>
            <a:t>Συγκριτική ανάλυση των κριτηρίων φωτισμού στα διεθνή συστήματα πιστοποίησης</a:t>
          </a:r>
          <a:endParaRPr lang="el-GR" sz="800" kern="1200" dirty="0"/>
        </a:p>
      </dsp:txBody>
      <dsp:txXfrm>
        <a:off x="4583" y="0"/>
        <a:ext cx="2204665" cy="480131"/>
      </dsp:txXfrm>
    </dsp:sp>
    <dsp:sp modelId="{F17C533C-6EBC-4EE2-B676-4EF532EFD489}">
      <dsp:nvSpPr>
        <dsp:cNvPr id="0" name=""/>
        <dsp:cNvSpPr/>
      </dsp:nvSpPr>
      <dsp:spPr>
        <a:xfrm>
          <a:off x="1046900" y="540148"/>
          <a:ext cx="120032" cy="12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5106C-6D4B-4AB3-83F4-DDA35B5DF6B8}">
      <dsp:nvSpPr>
        <dsp:cNvPr id="0" name=""/>
        <dsp:cNvSpPr/>
      </dsp:nvSpPr>
      <dsp:spPr>
        <a:xfrm>
          <a:off x="2319482" y="720197"/>
          <a:ext cx="2204665" cy="48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b="0" i="0" kern="1200" baseline="0" dirty="0"/>
            <a:t>Χαρτογράφηση τεχνικών και ανθρωποκεντρικών δεικτών (</a:t>
          </a:r>
          <a:r>
            <a:rPr lang="el-GR" sz="800" b="0" i="0" kern="1200" baseline="0" dirty="0" err="1"/>
            <a:t>sDA</a:t>
          </a:r>
          <a:r>
            <a:rPr lang="el-GR" sz="800" b="0" i="0" kern="1200" baseline="0" dirty="0"/>
            <a:t>, ASE, UGR, CRI, EML, LPD, LENI)</a:t>
          </a:r>
          <a:endParaRPr lang="el-GR" sz="800" kern="1200" dirty="0"/>
        </a:p>
      </dsp:txBody>
      <dsp:txXfrm>
        <a:off x="2319482" y="720197"/>
        <a:ext cx="2204665" cy="480131"/>
      </dsp:txXfrm>
    </dsp:sp>
    <dsp:sp modelId="{02148371-40EE-4C5C-A1C9-C7A8E57115DA}">
      <dsp:nvSpPr>
        <dsp:cNvPr id="0" name=""/>
        <dsp:cNvSpPr/>
      </dsp:nvSpPr>
      <dsp:spPr>
        <a:xfrm>
          <a:off x="3361798" y="540148"/>
          <a:ext cx="120032" cy="12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D1FC5-9127-4554-BD89-C063AAAD2B5B}">
      <dsp:nvSpPr>
        <dsp:cNvPr id="0" name=""/>
        <dsp:cNvSpPr/>
      </dsp:nvSpPr>
      <dsp:spPr>
        <a:xfrm>
          <a:off x="4634381" y="0"/>
          <a:ext cx="2204665" cy="48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b="0" i="0" kern="1200" baseline="0"/>
            <a:t>Ανάδειξη συγκλίσεων και αποκλίσεων μεταξύ των προτύπων</a:t>
          </a:r>
          <a:endParaRPr lang="el-GR" sz="800" kern="1200"/>
        </a:p>
      </dsp:txBody>
      <dsp:txXfrm>
        <a:off x="4634381" y="0"/>
        <a:ext cx="2204665" cy="480131"/>
      </dsp:txXfrm>
    </dsp:sp>
    <dsp:sp modelId="{3E5C90EB-52FB-4E14-A4B2-D313E3705FF4}">
      <dsp:nvSpPr>
        <dsp:cNvPr id="0" name=""/>
        <dsp:cNvSpPr/>
      </dsp:nvSpPr>
      <dsp:spPr>
        <a:xfrm>
          <a:off x="5676697" y="540148"/>
          <a:ext cx="120032" cy="12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01ADB-D0EA-43BC-B059-FD7B48A4542B}">
      <dsp:nvSpPr>
        <dsp:cNvPr id="0" name=""/>
        <dsp:cNvSpPr/>
      </dsp:nvSpPr>
      <dsp:spPr>
        <a:xfrm>
          <a:off x="6949280" y="720197"/>
          <a:ext cx="2204665" cy="48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b="0" i="0" kern="1200" baseline="0"/>
            <a:t>Διαμόρφωση εφαρμοστικού πλαισίου για τον σχεδιασμό φωτισμού</a:t>
          </a:r>
          <a:endParaRPr lang="el-GR" sz="800" kern="1200"/>
        </a:p>
      </dsp:txBody>
      <dsp:txXfrm>
        <a:off x="6949280" y="720197"/>
        <a:ext cx="2204665" cy="480131"/>
      </dsp:txXfrm>
    </dsp:sp>
    <dsp:sp modelId="{C7EF8FE7-5CD4-4B00-97AA-550C22CB9F6C}">
      <dsp:nvSpPr>
        <dsp:cNvPr id="0" name=""/>
        <dsp:cNvSpPr/>
      </dsp:nvSpPr>
      <dsp:spPr>
        <a:xfrm>
          <a:off x="7991596" y="540148"/>
          <a:ext cx="120032" cy="12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93571-2A96-40D3-AFDB-5CFF961B380E}">
      <dsp:nvSpPr>
        <dsp:cNvPr id="0" name=""/>
        <dsp:cNvSpPr/>
      </dsp:nvSpPr>
      <dsp:spPr>
        <a:xfrm>
          <a:off x="0" y="2501794"/>
          <a:ext cx="8225287" cy="410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Σύνθεση &amp; Διαμόρφωση Εφαρμοστικού Πλαισίου</a:t>
          </a:r>
        </a:p>
      </dsp:txBody>
      <dsp:txXfrm>
        <a:off x="0" y="2501794"/>
        <a:ext cx="8225287" cy="410440"/>
      </dsp:txXfrm>
    </dsp:sp>
    <dsp:sp modelId="{C201B1F3-E68C-4F85-BD7A-072114480797}">
      <dsp:nvSpPr>
        <dsp:cNvPr id="0" name=""/>
        <dsp:cNvSpPr/>
      </dsp:nvSpPr>
      <dsp:spPr>
        <a:xfrm rot="10800000">
          <a:off x="0" y="1876693"/>
          <a:ext cx="8225287" cy="631256"/>
        </a:xfrm>
        <a:prstGeom prst="upArrowCallou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Μελέτες Περίπτωσης (</a:t>
          </a:r>
          <a:r>
            <a:rPr lang="en-US" sz="1400" kern="1200"/>
            <a:t>Case Studies)</a:t>
          </a:r>
          <a:endParaRPr lang="el-GR" sz="1400" kern="1200"/>
        </a:p>
      </dsp:txBody>
      <dsp:txXfrm rot="10800000">
        <a:off x="0" y="1876693"/>
        <a:ext cx="8225287" cy="410171"/>
      </dsp:txXfrm>
    </dsp:sp>
    <dsp:sp modelId="{B2C6464F-15D1-4EAB-BD14-19AA611971A2}">
      <dsp:nvSpPr>
        <dsp:cNvPr id="0" name=""/>
        <dsp:cNvSpPr/>
      </dsp:nvSpPr>
      <dsp:spPr>
        <a:xfrm rot="10800000">
          <a:off x="0" y="1251593"/>
          <a:ext cx="8225287" cy="631256"/>
        </a:xfrm>
        <a:prstGeom prst="upArrowCallou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Συγκριτική Χαρτογράφηση Δεικτών Φωτισμού</a:t>
          </a:r>
        </a:p>
      </dsp:txBody>
      <dsp:txXfrm rot="10800000">
        <a:off x="0" y="1251593"/>
        <a:ext cx="8225287" cy="410171"/>
      </dsp:txXfrm>
    </dsp:sp>
    <dsp:sp modelId="{92AD75E0-B6BC-413B-8A89-E6C3F3C25233}">
      <dsp:nvSpPr>
        <dsp:cNvPr id="0" name=""/>
        <dsp:cNvSpPr/>
      </dsp:nvSpPr>
      <dsp:spPr>
        <a:xfrm rot="10800000">
          <a:off x="0" y="626493"/>
          <a:ext cx="8225287" cy="631256"/>
        </a:xfrm>
        <a:prstGeom prst="upArrowCallou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Ανάλυση Κριτηρίων Πιστοποίησης</a:t>
          </a:r>
        </a:p>
      </dsp:txBody>
      <dsp:txXfrm rot="10800000">
        <a:off x="0" y="626493"/>
        <a:ext cx="8225287" cy="410171"/>
      </dsp:txXfrm>
    </dsp:sp>
    <dsp:sp modelId="{AF582D53-850A-46EF-8CEC-372D5A13C04B}">
      <dsp:nvSpPr>
        <dsp:cNvPr id="0" name=""/>
        <dsp:cNvSpPr/>
      </dsp:nvSpPr>
      <dsp:spPr>
        <a:xfrm rot="10800000">
          <a:off x="0" y="1392"/>
          <a:ext cx="8225287" cy="631256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Συστηματική Βιβλιογραφική Ανασκόπηση</a:t>
          </a:r>
        </a:p>
      </dsp:txBody>
      <dsp:txXfrm rot="10800000">
        <a:off x="0" y="1392"/>
        <a:ext cx="8225287" cy="4101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EFCF4-5D45-4149-8F38-1853ADA9D3F5}">
      <dsp:nvSpPr>
        <dsp:cNvPr id="0" name=""/>
        <dsp:cNvSpPr/>
      </dsp:nvSpPr>
      <dsp:spPr>
        <a:xfrm>
          <a:off x="3172355" y="41065"/>
          <a:ext cx="1971153" cy="197115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Οικονομική Βιωσιμότητα</a:t>
          </a:r>
        </a:p>
      </dsp:txBody>
      <dsp:txXfrm>
        <a:off x="3435176" y="386017"/>
        <a:ext cx="1445512" cy="887019"/>
      </dsp:txXfrm>
    </dsp:sp>
    <dsp:sp modelId="{EF691B12-C94E-40C8-A731-CED41B1A165F}">
      <dsp:nvSpPr>
        <dsp:cNvPr id="0" name=""/>
        <dsp:cNvSpPr/>
      </dsp:nvSpPr>
      <dsp:spPr>
        <a:xfrm>
          <a:off x="3883613" y="1273036"/>
          <a:ext cx="1971153" cy="1971153"/>
        </a:xfrm>
        <a:prstGeom prst="ellipse">
          <a:avLst/>
        </a:prstGeom>
        <a:solidFill>
          <a:schemeClr val="accent4">
            <a:alpha val="50000"/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Περιβαλλοντική Προστασία</a:t>
          </a:r>
        </a:p>
      </dsp:txBody>
      <dsp:txXfrm>
        <a:off x="4486458" y="1782251"/>
        <a:ext cx="1182692" cy="1084134"/>
      </dsp:txXfrm>
    </dsp:sp>
    <dsp:sp modelId="{2675D764-2F56-4A43-AF9A-26EDC5722B69}">
      <dsp:nvSpPr>
        <dsp:cNvPr id="0" name=""/>
        <dsp:cNvSpPr/>
      </dsp:nvSpPr>
      <dsp:spPr>
        <a:xfrm>
          <a:off x="2461097" y="1273036"/>
          <a:ext cx="1971153" cy="1971153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Κοινωνική Ευημερία</a:t>
          </a:r>
        </a:p>
      </dsp:txBody>
      <dsp:txXfrm>
        <a:off x="2646714" y="1782251"/>
        <a:ext cx="1182692" cy="10841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5C00C-BE5F-4B25-830E-3E646291CCFD}">
      <dsp:nvSpPr>
        <dsp:cNvPr id="0" name=""/>
        <dsp:cNvSpPr/>
      </dsp:nvSpPr>
      <dsp:spPr>
        <a:xfrm>
          <a:off x="4806" y="865672"/>
          <a:ext cx="2287510" cy="1576094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8573A0-7EAE-4FD1-A69E-66D76D758E0A}">
      <dsp:nvSpPr>
        <dsp:cNvPr id="0" name=""/>
        <dsp:cNvSpPr/>
      </dsp:nvSpPr>
      <dsp:spPr>
        <a:xfrm>
          <a:off x="4806" y="2441767"/>
          <a:ext cx="2287510" cy="84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Ενεργειακή Απόδοση</a:t>
          </a:r>
        </a:p>
      </dsp:txBody>
      <dsp:txXfrm>
        <a:off x="4806" y="2441767"/>
        <a:ext cx="2287510" cy="848666"/>
      </dsp:txXfrm>
    </dsp:sp>
    <dsp:sp modelId="{FDA60EB2-FDB1-4E6D-B2C4-FEED2EDE7C86}">
      <dsp:nvSpPr>
        <dsp:cNvPr id="0" name=""/>
        <dsp:cNvSpPr/>
      </dsp:nvSpPr>
      <dsp:spPr>
        <a:xfrm>
          <a:off x="2521165" y="865672"/>
          <a:ext cx="2287510" cy="1576094"/>
        </a:xfrm>
        <a:prstGeom prst="roundRect">
          <a:avLst/>
        </a:prstGeom>
        <a:blipFill>
          <a:blip xmlns:r="http://schemas.openxmlformats.org/officeDocument/2006/relationships" r:embed="rId2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E3C981-4A0D-470C-8249-D9ACF19DE01A}">
      <dsp:nvSpPr>
        <dsp:cNvPr id="0" name=""/>
        <dsp:cNvSpPr/>
      </dsp:nvSpPr>
      <dsp:spPr>
        <a:xfrm>
          <a:off x="2521165" y="2441767"/>
          <a:ext cx="2287510" cy="84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Οπτική Άνεση</a:t>
          </a:r>
        </a:p>
      </dsp:txBody>
      <dsp:txXfrm>
        <a:off x="2521165" y="2441767"/>
        <a:ext cx="2287510" cy="848666"/>
      </dsp:txXfrm>
    </dsp:sp>
    <dsp:sp modelId="{BEA02DC0-457D-49D8-8A8D-1B80736885D3}">
      <dsp:nvSpPr>
        <dsp:cNvPr id="0" name=""/>
        <dsp:cNvSpPr/>
      </dsp:nvSpPr>
      <dsp:spPr>
        <a:xfrm>
          <a:off x="5037523" y="865672"/>
          <a:ext cx="2287510" cy="1576094"/>
        </a:xfrm>
        <a:prstGeom prst="roundRect">
          <a:avLst/>
        </a:prstGeom>
        <a:blipFill>
          <a:blip xmlns:r="http://schemas.openxmlformats.org/officeDocument/2006/relationships" r:embed="rId3"/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E833A-A338-4362-86EA-7DFBE27E1B28}">
      <dsp:nvSpPr>
        <dsp:cNvPr id="0" name=""/>
        <dsp:cNvSpPr/>
      </dsp:nvSpPr>
      <dsp:spPr>
        <a:xfrm>
          <a:off x="5037523" y="2441767"/>
          <a:ext cx="2287510" cy="84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Υγεία &amp; Κιρκάδιο Ρυθμό</a:t>
          </a:r>
        </a:p>
      </dsp:txBody>
      <dsp:txXfrm>
        <a:off x="5037523" y="2441767"/>
        <a:ext cx="2287510" cy="848666"/>
      </dsp:txXfrm>
    </dsp:sp>
    <dsp:sp modelId="{54FC5378-6B5A-4A5A-9630-C33C1BB94497}">
      <dsp:nvSpPr>
        <dsp:cNvPr id="0" name=""/>
        <dsp:cNvSpPr/>
      </dsp:nvSpPr>
      <dsp:spPr>
        <a:xfrm>
          <a:off x="7553881" y="865672"/>
          <a:ext cx="2287510" cy="1576094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D3B9E-3C40-42DD-8C66-DBF16EEB9C25}">
      <dsp:nvSpPr>
        <dsp:cNvPr id="0" name=""/>
        <dsp:cNvSpPr/>
      </dsp:nvSpPr>
      <dsp:spPr>
        <a:xfrm>
          <a:off x="7553881" y="2441767"/>
          <a:ext cx="2287510" cy="84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Περιβαλλοντική Επίδραση (</a:t>
          </a:r>
          <a:r>
            <a:rPr lang="el-GR" sz="1500" kern="1200" dirty="0" err="1"/>
            <a:t>φωτορύπανση</a:t>
          </a:r>
          <a:r>
            <a:rPr lang="el-GR" sz="1500" kern="1200" dirty="0"/>
            <a:t>, κατανάλωση)</a:t>
          </a:r>
        </a:p>
      </dsp:txBody>
      <dsp:txXfrm>
        <a:off x="7553881" y="2441767"/>
        <a:ext cx="2287510" cy="8486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CF5BB-7BBB-4623-A88C-ACC1B4418F12}">
      <dsp:nvSpPr>
        <dsp:cNvPr id="0" name=""/>
        <dsp:cNvSpPr/>
      </dsp:nvSpPr>
      <dsp:spPr>
        <a:xfrm rot="2562084">
          <a:off x="2974786" y="3016604"/>
          <a:ext cx="651473" cy="44736"/>
        </a:xfrm>
        <a:custGeom>
          <a:avLst/>
          <a:gdLst/>
          <a:ahLst/>
          <a:cxnLst/>
          <a:rect l="0" t="0" r="0" b="0"/>
          <a:pathLst>
            <a:path>
              <a:moveTo>
                <a:pt x="0" y="22368"/>
              </a:moveTo>
              <a:lnTo>
                <a:pt x="651473" y="2236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6D3D1-9EEF-4C7B-B2CD-8DA4F6D1B551}">
      <dsp:nvSpPr>
        <dsp:cNvPr id="0" name=""/>
        <dsp:cNvSpPr/>
      </dsp:nvSpPr>
      <dsp:spPr>
        <a:xfrm>
          <a:off x="3061140" y="2128337"/>
          <a:ext cx="724281" cy="44736"/>
        </a:xfrm>
        <a:custGeom>
          <a:avLst/>
          <a:gdLst/>
          <a:ahLst/>
          <a:cxnLst/>
          <a:rect l="0" t="0" r="0" b="0"/>
          <a:pathLst>
            <a:path>
              <a:moveTo>
                <a:pt x="0" y="22368"/>
              </a:moveTo>
              <a:lnTo>
                <a:pt x="724281" y="2236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E2AA5-EC5E-4324-A5C3-B801DDDF983B}">
      <dsp:nvSpPr>
        <dsp:cNvPr id="0" name=""/>
        <dsp:cNvSpPr/>
      </dsp:nvSpPr>
      <dsp:spPr>
        <a:xfrm rot="19037916">
          <a:off x="2974786" y="1240070"/>
          <a:ext cx="651473" cy="44736"/>
        </a:xfrm>
        <a:custGeom>
          <a:avLst/>
          <a:gdLst/>
          <a:ahLst/>
          <a:cxnLst/>
          <a:rect l="0" t="0" r="0" b="0"/>
          <a:pathLst>
            <a:path>
              <a:moveTo>
                <a:pt x="0" y="22368"/>
              </a:moveTo>
              <a:lnTo>
                <a:pt x="651473" y="2236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BA5DF-B2BC-45CA-9C6A-27426D59CD05}">
      <dsp:nvSpPr>
        <dsp:cNvPr id="0" name=""/>
        <dsp:cNvSpPr/>
      </dsp:nvSpPr>
      <dsp:spPr>
        <a:xfrm>
          <a:off x="1304856" y="1117598"/>
          <a:ext cx="2066215" cy="20662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68767FC-DE9D-4350-B1F6-1A836884A8D0}">
      <dsp:nvSpPr>
        <dsp:cNvPr id="0" name=""/>
        <dsp:cNvSpPr/>
      </dsp:nvSpPr>
      <dsp:spPr>
        <a:xfrm>
          <a:off x="3375579" y="1288"/>
          <a:ext cx="1239729" cy="1239729"/>
        </a:xfrm>
        <a:prstGeom prst="ellips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/>
            <a:t>sDA</a:t>
          </a:r>
          <a:r>
            <a:rPr lang="en-US" sz="800" b="1" kern="1200" dirty="0"/>
            <a:t> (Spatial Daylight Autonomy)</a:t>
          </a:r>
          <a:br>
            <a:rPr lang="en-US" sz="800" kern="1200" dirty="0"/>
          </a:br>
          <a:r>
            <a:rPr lang="en-US" sz="800" kern="1200" dirty="0"/>
            <a:t>→ </a:t>
          </a:r>
          <a:r>
            <a:rPr lang="el-GR" sz="800" kern="1200" dirty="0"/>
            <a:t>Ποσοστό χώρου με ≥300 </a:t>
          </a:r>
          <a:r>
            <a:rPr lang="en-US" sz="800" kern="1200" dirty="0"/>
            <a:t>lux </a:t>
          </a:r>
          <a:r>
            <a:rPr lang="el-GR" sz="800" kern="1200" dirty="0"/>
            <a:t>για ≥50% του χρόνου</a:t>
          </a:r>
        </a:p>
      </dsp:txBody>
      <dsp:txXfrm>
        <a:off x="3557133" y="182842"/>
        <a:ext cx="876621" cy="876621"/>
      </dsp:txXfrm>
    </dsp:sp>
    <dsp:sp modelId="{676562B0-29F3-4D4D-9F91-405BBC0F7767}">
      <dsp:nvSpPr>
        <dsp:cNvPr id="0" name=""/>
        <dsp:cNvSpPr/>
      </dsp:nvSpPr>
      <dsp:spPr>
        <a:xfrm>
          <a:off x="3785421" y="1530841"/>
          <a:ext cx="1239729" cy="1239729"/>
        </a:xfrm>
        <a:prstGeom prst="ellipse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ASE (Annual Sunlight Exposure)</a:t>
          </a:r>
          <a:br>
            <a:rPr lang="en-US" sz="800" kern="1200" dirty="0"/>
          </a:br>
          <a:r>
            <a:rPr lang="en-US" sz="800" kern="1200" dirty="0"/>
            <a:t>→ </a:t>
          </a:r>
          <a:r>
            <a:rPr lang="el-GR" sz="800" kern="1200" dirty="0"/>
            <a:t>Υπερβολική έκθεση σε άμεσο ηλιακό φως (&gt;1000 </a:t>
          </a:r>
          <a:r>
            <a:rPr lang="en-US" sz="800" kern="1200" dirty="0"/>
            <a:t>lux)</a:t>
          </a:r>
          <a:endParaRPr lang="el-GR" sz="800" kern="1200" dirty="0"/>
        </a:p>
      </dsp:txBody>
      <dsp:txXfrm>
        <a:off x="3966975" y="1712395"/>
        <a:ext cx="876621" cy="876621"/>
      </dsp:txXfrm>
    </dsp:sp>
    <dsp:sp modelId="{7EFFE68E-6379-4D20-AF7F-975E5EA26344}">
      <dsp:nvSpPr>
        <dsp:cNvPr id="0" name=""/>
        <dsp:cNvSpPr/>
      </dsp:nvSpPr>
      <dsp:spPr>
        <a:xfrm>
          <a:off x="3375579" y="3060393"/>
          <a:ext cx="1239729" cy="1239729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/>
            <a:t>UDI (Useful Daylight Illuminance)</a:t>
          </a:r>
          <a:br>
            <a:rPr lang="en-US" sz="800" kern="1200"/>
          </a:br>
          <a:r>
            <a:rPr lang="en-US" sz="800" kern="1200"/>
            <a:t>→ </a:t>
          </a:r>
          <a:r>
            <a:rPr lang="el-GR" sz="800" kern="1200"/>
            <a:t>Χρήσιμο εύρος φυσικού φωτισμού (100–2000 </a:t>
          </a:r>
          <a:r>
            <a:rPr lang="en-US" sz="800" kern="1200"/>
            <a:t>lux)</a:t>
          </a:r>
          <a:endParaRPr lang="el-GR" sz="800" kern="1200"/>
        </a:p>
      </dsp:txBody>
      <dsp:txXfrm>
        <a:off x="3557133" y="3241947"/>
        <a:ext cx="876621" cy="8766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B49E1-BA14-4F78-894D-E6F773F6C331}">
      <dsp:nvSpPr>
        <dsp:cNvPr id="0" name=""/>
        <dsp:cNvSpPr/>
      </dsp:nvSpPr>
      <dsp:spPr>
        <a:xfrm>
          <a:off x="936978" y="1892"/>
          <a:ext cx="2058280" cy="20582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Φυσικός Φωτισμός – Βασικοί Δείκτες</a:t>
          </a:r>
        </a:p>
      </dsp:txBody>
      <dsp:txXfrm>
        <a:off x="1238406" y="303320"/>
        <a:ext cx="1455424" cy="14554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38C7F-75FF-4802-86E3-C291AF34D008}">
      <dsp:nvSpPr>
        <dsp:cNvPr id="0" name=""/>
        <dsp:cNvSpPr/>
      </dsp:nvSpPr>
      <dsp:spPr>
        <a:xfrm>
          <a:off x="0" y="515613"/>
          <a:ext cx="2092061" cy="1255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/>
            <a:t>Τεχνητός Φωτισμός – Βασικοί Δείκτες</a:t>
          </a:r>
          <a:endParaRPr lang="el-GR" sz="1600" kern="1200" dirty="0"/>
        </a:p>
      </dsp:txBody>
      <dsp:txXfrm>
        <a:off x="0" y="515613"/>
        <a:ext cx="2092061" cy="1255236"/>
      </dsp:txXfrm>
    </dsp:sp>
    <dsp:sp modelId="{FABDA99D-F33A-4442-BE4A-C9C67638C74B}">
      <dsp:nvSpPr>
        <dsp:cNvPr id="0" name=""/>
        <dsp:cNvSpPr/>
      </dsp:nvSpPr>
      <dsp:spPr>
        <a:xfrm>
          <a:off x="2301267" y="515613"/>
          <a:ext cx="2092061" cy="1255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CRI (Color Rendering Index)</a:t>
          </a:r>
          <a:br>
            <a:rPr lang="en-US" sz="1600" kern="1200" dirty="0"/>
          </a:br>
          <a:r>
            <a:rPr lang="en-US" sz="1600" kern="1200" dirty="0"/>
            <a:t>→ </a:t>
          </a:r>
          <a:r>
            <a:rPr lang="el-GR" sz="1600" kern="1200" dirty="0"/>
            <a:t>Ποιότητα απόδοσης χρωμάτων</a:t>
          </a:r>
        </a:p>
      </dsp:txBody>
      <dsp:txXfrm>
        <a:off x="2301267" y="515613"/>
        <a:ext cx="2092061" cy="1255236"/>
      </dsp:txXfrm>
    </dsp:sp>
    <dsp:sp modelId="{9439BB29-719F-4932-BE74-0DC4385EEB84}">
      <dsp:nvSpPr>
        <dsp:cNvPr id="0" name=""/>
        <dsp:cNvSpPr/>
      </dsp:nvSpPr>
      <dsp:spPr>
        <a:xfrm>
          <a:off x="4602534" y="515613"/>
          <a:ext cx="2092061" cy="1255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UGR (Unified Glare Rating)</a:t>
          </a:r>
          <a:br>
            <a:rPr lang="en-US" sz="1600" kern="1200" dirty="0"/>
          </a:br>
          <a:r>
            <a:rPr lang="en-US" sz="1600" kern="1200" dirty="0"/>
            <a:t>→ </a:t>
          </a:r>
          <a:r>
            <a:rPr lang="el-GR" sz="1600" kern="1200" dirty="0"/>
            <a:t>Έλεγχος </a:t>
          </a:r>
          <a:r>
            <a:rPr lang="el-GR" sz="1600" kern="1200" dirty="0" err="1"/>
            <a:t>θάμβωσης</a:t>
          </a:r>
          <a:endParaRPr lang="el-GR" sz="1600" kern="1200" dirty="0"/>
        </a:p>
      </dsp:txBody>
      <dsp:txXfrm>
        <a:off x="4602534" y="515613"/>
        <a:ext cx="2092061" cy="1255236"/>
      </dsp:txXfrm>
    </dsp:sp>
    <dsp:sp modelId="{C7FE8BAB-9ADF-424F-8A78-4936794AF216}">
      <dsp:nvSpPr>
        <dsp:cNvPr id="0" name=""/>
        <dsp:cNvSpPr/>
      </dsp:nvSpPr>
      <dsp:spPr>
        <a:xfrm>
          <a:off x="1150633" y="1980056"/>
          <a:ext cx="2092061" cy="1255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LPD (Lighting Power Density)</a:t>
          </a:r>
          <a:br>
            <a:rPr lang="en-US" sz="1600" kern="1200" dirty="0"/>
          </a:br>
          <a:r>
            <a:rPr lang="en-US" sz="1600" kern="1200" dirty="0"/>
            <a:t>→ </a:t>
          </a:r>
          <a:r>
            <a:rPr lang="el-GR" sz="1600" kern="1200" dirty="0"/>
            <a:t>Ισχύς φωτισμού ανά </a:t>
          </a:r>
          <a:r>
            <a:rPr lang="en-US" sz="1600" kern="1200" dirty="0"/>
            <a:t>m²</a:t>
          </a:r>
          <a:endParaRPr lang="el-GR" sz="1600" kern="1200" dirty="0"/>
        </a:p>
      </dsp:txBody>
      <dsp:txXfrm>
        <a:off x="1150633" y="1980056"/>
        <a:ext cx="2092061" cy="1255236"/>
      </dsp:txXfrm>
    </dsp:sp>
    <dsp:sp modelId="{AAB405C3-E225-490B-BEC1-E7CF767892C2}">
      <dsp:nvSpPr>
        <dsp:cNvPr id="0" name=""/>
        <dsp:cNvSpPr/>
      </dsp:nvSpPr>
      <dsp:spPr>
        <a:xfrm>
          <a:off x="3451901" y="1980056"/>
          <a:ext cx="2092061" cy="12552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LENI (Lighting Energy Numeric Indicator)</a:t>
          </a:r>
          <a:br>
            <a:rPr lang="en-US" sz="1600" kern="1200" dirty="0"/>
          </a:br>
          <a:r>
            <a:rPr lang="en-US" sz="1600" kern="1200" dirty="0"/>
            <a:t>→ </a:t>
          </a:r>
          <a:r>
            <a:rPr lang="el-GR" sz="1600" kern="1200" dirty="0"/>
            <a:t>Ετήσια ενεργειακή κατανάλωση φωτισμού</a:t>
          </a:r>
        </a:p>
      </dsp:txBody>
      <dsp:txXfrm>
        <a:off x="3451901" y="1980056"/>
        <a:ext cx="2092061" cy="125523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00DA9-5624-4BB8-A6D2-1734876D4233}">
      <dsp:nvSpPr>
        <dsp:cNvPr id="0" name=""/>
        <dsp:cNvSpPr/>
      </dsp:nvSpPr>
      <dsp:spPr>
        <a:xfrm rot="10800000">
          <a:off x="1569626" y="941"/>
          <a:ext cx="5579201" cy="6573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876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/>
            <a:t>Τον κιρκάδιο ρυθμό</a:t>
          </a:r>
        </a:p>
      </dsp:txBody>
      <dsp:txXfrm rot="10800000">
        <a:off x="1733965" y="941"/>
        <a:ext cx="5414862" cy="657356"/>
      </dsp:txXfrm>
    </dsp:sp>
    <dsp:sp modelId="{DB2BC02E-7E3A-409E-A05A-6A0110643534}">
      <dsp:nvSpPr>
        <dsp:cNvPr id="0" name=""/>
        <dsp:cNvSpPr/>
      </dsp:nvSpPr>
      <dsp:spPr>
        <a:xfrm>
          <a:off x="1240948" y="941"/>
          <a:ext cx="657356" cy="65735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525510-AD03-47F2-8D44-009D3A45A26B}">
      <dsp:nvSpPr>
        <dsp:cNvPr id="0" name=""/>
        <dsp:cNvSpPr/>
      </dsp:nvSpPr>
      <dsp:spPr>
        <a:xfrm rot="10800000">
          <a:off x="1569626" y="844885"/>
          <a:ext cx="5579201" cy="6573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876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/>
            <a:t>Την ποιότητα ύπνου</a:t>
          </a:r>
        </a:p>
      </dsp:txBody>
      <dsp:txXfrm rot="10800000">
        <a:off x="1733965" y="844885"/>
        <a:ext cx="5414862" cy="657356"/>
      </dsp:txXfrm>
    </dsp:sp>
    <dsp:sp modelId="{77C88A95-4E5D-4DFE-8B59-D206D6ECC439}">
      <dsp:nvSpPr>
        <dsp:cNvPr id="0" name=""/>
        <dsp:cNvSpPr/>
      </dsp:nvSpPr>
      <dsp:spPr>
        <a:xfrm>
          <a:off x="1240948" y="844885"/>
          <a:ext cx="657356" cy="65735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02C7B-E665-4017-AA92-609D86B74D74}">
      <dsp:nvSpPr>
        <dsp:cNvPr id="0" name=""/>
        <dsp:cNvSpPr/>
      </dsp:nvSpPr>
      <dsp:spPr>
        <a:xfrm rot="10800000">
          <a:off x="1569626" y="1688828"/>
          <a:ext cx="5579201" cy="6573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876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/>
            <a:t>Την εγρήγορση &amp; παραγωγικότητα</a:t>
          </a:r>
        </a:p>
      </dsp:txBody>
      <dsp:txXfrm rot="10800000">
        <a:off x="1733965" y="1688828"/>
        <a:ext cx="5414862" cy="657356"/>
      </dsp:txXfrm>
    </dsp:sp>
    <dsp:sp modelId="{EB3EC3B9-2DE2-4194-BB9A-E3C4DE48893F}">
      <dsp:nvSpPr>
        <dsp:cNvPr id="0" name=""/>
        <dsp:cNvSpPr/>
      </dsp:nvSpPr>
      <dsp:spPr>
        <a:xfrm>
          <a:off x="1240948" y="1688828"/>
          <a:ext cx="657356" cy="65735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35E35-F740-4253-B7CD-384302D9439B}">
      <dsp:nvSpPr>
        <dsp:cNvPr id="0" name=""/>
        <dsp:cNvSpPr/>
      </dsp:nvSpPr>
      <dsp:spPr>
        <a:xfrm rot="10800000">
          <a:off x="1569626" y="2532771"/>
          <a:ext cx="5579201" cy="6573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876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/>
            <a:t>Τη διάθεση και ευεξία</a:t>
          </a:r>
        </a:p>
      </dsp:txBody>
      <dsp:txXfrm rot="10800000">
        <a:off x="1733965" y="2532771"/>
        <a:ext cx="5414862" cy="657356"/>
      </dsp:txXfrm>
    </dsp:sp>
    <dsp:sp modelId="{FE2D8D23-EB0D-4523-8422-198CBC8F79D8}">
      <dsp:nvSpPr>
        <dsp:cNvPr id="0" name=""/>
        <dsp:cNvSpPr/>
      </dsp:nvSpPr>
      <dsp:spPr>
        <a:xfrm>
          <a:off x="1240948" y="2532771"/>
          <a:ext cx="657356" cy="657356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7DA40-5DE2-4DD0-8229-E22B0A469C9E}">
      <dsp:nvSpPr>
        <dsp:cNvPr id="0" name=""/>
        <dsp:cNvSpPr/>
      </dsp:nvSpPr>
      <dsp:spPr>
        <a:xfrm>
          <a:off x="0" y="321501"/>
          <a:ext cx="9005274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b="1" kern="1200" dirty="0"/>
            <a:t>Φωτισμός &amp; </a:t>
          </a:r>
          <a:r>
            <a:rPr lang="en-US" sz="3300" b="1" kern="1200" dirty="0"/>
            <a:t>IEQ (Indoor Environmental Quality)</a:t>
          </a:r>
          <a:endParaRPr lang="el-GR" sz="3300" kern="1200" dirty="0"/>
        </a:p>
      </dsp:txBody>
      <dsp:txXfrm>
        <a:off x="38638" y="360139"/>
        <a:ext cx="8927998" cy="714229"/>
      </dsp:txXfrm>
    </dsp:sp>
    <dsp:sp modelId="{5AF3A9DD-EA90-424F-9AE4-C65EE2714FE9}">
      <dsp:nvSpPr>
        <dsp:cNvPr id="0" name=""/>
        <dsp:cNvSpPr/>
      </dsp:nvSpPr>
      <dsp:spPr>
        <a:xfrm>
          <a:off x="0" y="1036415"/>
          <a:ext cx="9005274" cy="1810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917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600" kern="1200"/>
            <a:t>Οπτική άνεση (θάμβωση, ομοιομορφία)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600" kern="1200" dirty="0"/>
            <a:t>Θερμική συμπεριφορά (ηλιακά κέρδη)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600" kern="1200"/>
            <a:t>Γνωστική απόδοση &amp; συγκέντρωση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600" kern="1200"/>
            <a:t>Ποιότητα χώρου εργασίας</a:t>
          </a:r>
        </a:p>
      </dsp:txBody>
      <dsp:txXfrm>
        <a:off x="0" y="1036415"/>
        <a:ext cx="9005274" cy="181021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A56FF-F36A-4378-9484-864916841300}">
      <dsp:nvSpPr>
        <dsp:cNvPr id="0" name=""/>
        <dsp:cNvSpPr/>
      </dsp:nvSpPr>
      <dsp:spPr>
        <a:xfrm>
          <a:off x="3427590" y="0"/>
          <a:ext cx="3158736" cy="3158736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D5E3-7B61-4F99-AA87-0C4324BE13FC}">
      <dsp:nvSpPr>
        <dsp:cNvPr id="0" name=""/>
        <dsp:cNvSpPr/>
      </dsp:nvSpPr>
      <dsp:spPr>
        <a:xfrm>
          <a:off x="3727670" y="300080"/>
          <a:ext cx="1231907" cy="12319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sDA (≥55%)</a:t>
          </a:r>
          <a:endParaRPr lang="el-GR" sz="1400" kern="1200"/>
        </a:p>
      </dsp:txBody>
      <dsp:txXfrm>
        <a:off x="3787807" y="360217"/>
        <a:ext cx="1111633" cy="1111633"/>
      </dsp:txXfrm>
    </dsp:sp>
    <dsp:sp modelId="{7CAFCFEB-E6C9-43E6-9535-FE1FE765193A}">
      <dsp:nvSpPr>
        <dsp:cNvPr id="0" name=""/>
        <dsp:cNvSpPr/>
      </dsp:nvSpPr>
      <dsp:spPr>
        <a:xfrm>
          <a:off x="5054340" y="300080"/>
          <a:ext cx="1231907" cy="1231907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ASE (</a:t>
          </a:r>
          <a:r>
            <a:rPr lang="el-GR" sz="1400" kern="1200"/>
            <a:t>έλεγχος υπερβολικής ηλιακής έκθεσης)</a:t>
          </a:r>
        </a:p>
      </dsp:txBody>
      <dsp:txXfrm>
        <a:off x="5114477" y="360217"/>
        <a:ext cx="1111633" cy="1111633"/>
      </dsp:txXfrm>
    </dsp:sp>
    <dsp:sp modelId="{9CD31753-F0BB-43F2-9352-0231F2ACB5D3}">
      <dsp:nvSpPr>
        <dsp:cNvPr id="0" name=""/>
        <dsp:cNvSpPr/>
      </dsp:nvSpPr>
      <dsp:spPr>
        <a:xfrm>
          <a:off x="3727670" y="1626749"/>
          <a:ext cx="1231907" cy="1231907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/>
            <a:t>Έλεγχος θάμβωσης</a:t>
          </a:r>
        </a:p>
      </dsp:txBody>
      <dsp:txXfrm>
        <a:off x="3787807" y="1686886"/>
        <a:ext cx="1111633" cy="1111633"/>
      </dsp:txXfrm>
    </dsp:sp>
    <dsp:sp modelId="{31A324EA-4E16-4D10-9A65-1028E8F075E3}">
      <dsp:nvSpPr>
        <dsp:cNvPr id="0" name=""/>
        <dsp:cNvSpPr/>
      </dsp:nvSpPr>
      <dsp:spPr>
        <a:xfrm>
          <a:off x="5054340" y="1626749"/>
          <a:ext cx="1231907" cy="123190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Ατομικός έλεγχος φωτισμού χρήστη</a:t>
          </a:r>
        </a:p>
      </dsp:txBody>
      <dsp:txXfrm>
        <a:off x="5114477" y="1686886"/>
        <a:ext cx="1111633" cy="111163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26C02-EB2D-4606-984B-7393FB3DDCEF}">
      <dsp:nvSpPr>
        <dsp:cNvPr id="0" name=""/>
        <dsp:cNvSpPr/>
      </dsp:nvSpPr>
      <dsp:spPr>
        <a:xfrm>
          <a:off x="3373935" y="478695"/>
          <a:ext cx="3198561" cy="3198561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958AF-E1EA-4E67-92FD-C454A676D722}">
      <dsp:nvSpPr>
        <dsp:cNvPr id="0" name=""/>
        <dsp:cNvSpPr/>
      </dsp:nvSpPr>
      <dsp:spPr>
        <a:xfrm>
          <a:off x="3373935" y="478695"/>
          <a:ext cx="3198561" cy="3198561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F553A-4EAF-4ACD-8FB6-4400CFE780A8}">
      <dsp:nvSpPr>
        <dsp:cNvPr id="0" name=""/>
        <dsp:cNvSpPr/>
      </dsp:nvSpPr>
      <dsp:spPr>
        <a:xfrm>
          <a:off x="3373935" y="478695"/>
          <a:ext cx="3198561" cy="3198561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17722-C401-4F5E-9DE9-93596B713C1A}">
      <dsp:nvSpPr>
        <dsp:cNvPr id="0" name=""/>
        <dsp:cNvSpPr/>
      </dsp:nvSpPr>
      <dsp:spPr>
        <a:xfrm>
          <a:off x="3373935" y="478695"/>
          <a:ext cx="3198561" cy="3198561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1C0D7-0B69-4B0D-87D9-E53D067790F2}">
      <dsp:nvSpPr>
        <dsp:cNvPr id="0" name=""/>
        <dsp:cNvSpPr/>
      </dsp:nvSpPr>
      <dsp:spPr>
        <a:xfrm>
          <a:off x="3373935" y="478695"/>
          <a:ext cx="3198561" cy="3198561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A9587A-74A1-4988-81A5-474F87E0B679}">
      <dsp:nvSpPr>
        <dsp:cNvPr id="0" name=""/>
        <dsp:cNvSpPr/>
      </dsp:nvSpPr>
      <dsp:spPr>
        <a:xfrm>
          <a:off x="4237432" y="1342193"/>
          <a:ext cx="1471566" cy="1471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b="1" kern="1200" dirty="0"/>
            <a:t>Β</a:t>
          </a:r>
          <a:r>
            <a:rPr lang="en-US" sz="2100" b="1" kern="1200" dirty="0"/>
            <a:t>REEAM</a:t>
          </a:r>
          <a:endParaRPr lang="el-GR" sz="2100" kern="1200" dirty="0"/>
        </a:p>
      </dsp:txBody>
      <dsp:txXfrm>
        <a:off x="4452938" y="1557699"/>
        <a:ext cx="1040554" cy="1040554"/>
      </dsp:txXfrm>
    </dsp:sp>
    <dsp:sp modelId="{FEDB1166-A8BF-44F4-B432-B324B0CFB6F2}">
      <dsp:nvSpPr>
        <dsp:cNvPr id="0" name=""/>
        <dsp:cNvSpPr/>
      </dsp:nvSpPr>
      <dsp:spPr>
        <a:xfrm>
          <a:off x="4458167" y="731"/>
          <a:ext cx="1030096" cy="10300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kern="1200" dirty="0"/>
            <a:t>Επαρκή επίπεδα φωτισμού (</a:t>
          </a:r>
          <a:r>
            <a:rPr lang="en-US" sz="800" kern="1200" dirty="0"/>
            <a:t>lux targets)</a:t>
          </a:r>
          <a:endParaRPr lang="el-GR" sz="800" kern="1200" dirty="0"/>
        </a:p>
      </dsp:txBody>
      <dsp:txXfrm>
        <a:off x="4609021" y="151585"/>
        <a:ext cx="728388" cy="728388"/>
      </dsp:txXfrm>
    </dsp:sp>
    <dsp:sp modelId="{B6AE5D08-1235-4150-9FF9-96A4032A4BD4}">
      <dsp:nvSpPr>
        <dsp:cNvPr id="0" name=""/>
        <dsp:cNvSpPr/>
      </dsp:nvSpPr>
      <dsp:spPr>
        <a:xfrm>
          <a:off x="5943905" y="1080182"/>
          <a:ext cx="1030096" cy="1030096"/>
        </a:xfrm>
        <a:prstGeom prst="ellips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kern="1200"/>
            <a:t>Ομοιομορφία φωτεινότητας</a:t>
          </a:r>
        </a:p>
      </dsp:txBody>
      <dsp:txXfrm>
        <a:off x="6094759" y="1231036"/>
        <a:ext cx="728388" cy="728388"/>
      </dsp:txXfrm>
    </dsp:sp>
    <dsp:sp modelId="{02CB3094-2637-48AE-A711-5D366EAF0F7A}">
      <dsp:nvSpPr>
        <dsp:cNvPr id="0" name=""/>
        <dsp:cNvSpPr/>
      </dsp:nvSpPr>
      <dsp:spPr>
        <a:xfrm>
          <a:off x="5376404" y="2826772"/>
          <a:ext cx="1030096" cy="1030096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kern="1200"/>
            <a:t>Έλεγχο θάμβωσης</a:t>
          </a:r>
        </a:p>
      </dsp:txBody>
      <dsp:txXfrm>
        <a:off x="5527258" y="2977626"/>
        <a:ext cx="728388" cy="728388"/>
      </dsp:txXfrm>
    </dsp:sp>
    <dsp:sp modelId="{69D3F3EF-5174-49CE-BBB5-202E61C4972E}">
      <dsp:nvSpPr>
        <dsp:cNvPr id="0" name=""/>
        <dsp:cNvSpPr/>
      </dsp:nvSpPr>
      <dsp:spPr>
        <a:xfrm>
          <a:off x="3539931" y="2826772"/>
          <a:ext cx="1030096" cy="1030096"/>
        </a:xfrm>
        <a:prstGeom prst="ellips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kern="1200"/>
            <a:t>Πρόσβαση σε φυσικό φως &amp; θέα</a:t>
          </a:r>
        </a:p>
      </dsp:txBody>
      <dsp:txXfrm>
        <a:off x="3690785" y="2977626"/>
        <a:ext cx="728388" cy="728388"/>
      </dsp:txXfrm>
    </dsp:sp>
    <dsp:sp modelId="{9CA5BA7D-D8D8-4F0B-8661-C0857FF3A677}">
      <dsp:nvSpPr>
        <dsp:cNvPr id="0" name=""/>
        <dsp:cNvSpPr/>
      </dsp:nvSpPr>
      <dsp:spPr>
        <a:xfrm>
          <a:off x="2972429" y="1080182"/>
          <a:ext cx="1030096" cy="1030096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800" kern="1200" dirty="0"/>
            <a:t>Έλεγχο εξωτερικής </a:t>
          </a:r>
          <a:r>
            <a:rPr lang="el-GR" sz="800" kern="1200" dirty="0" err="1"/>
            <a:t>φωτορύπανσης</a:t>
          </a:r>
          <a:endParaRPr lang="el-GR" sz="800" kern="1200" dirty="0"/>
        </a:p>
      </dsp:txBody>
      <dsp:txXfrm>
        <a:off x="3123283" y="1231036"/>
        <a:ext cx="728388" cy="7283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C84E6-A783-4342-8DEE-DB658CD22572}">
      <dsp:nvSpPr>
        <dsp:cNvPr id="0" name=""/>
        <dsp:cNvSpPr/>
      </dsp:nvSpPr>
      <dsp:spPr>
        <a:xfrm>
          <a:off x="3780612" y="1955986"/>
          <a:ext cx="1449242" cy="14492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WELL</a:t>
          </a:r>
          <a:endParaRPr lang="el-GR" sz="3400" kern="1200"/>
        </a:p>
      </dsp:txBody>
      <dsp:txXfrm>
        <a:off x="3992849" y="2168223"/>
        <a:ext cx="1024768" cy="1024768"/>
      </dsp:txXfrm>
    </dsp:sp>
    <dsp:sp modelId="{BA41B977-933F-4CDB-9A9F-F5E4077A5402}">
      <dsp:nvSpPr>
        <dsp:cNvPr id="0" name=""/>
        <dsp:cNvSpPr/>
      </dsp:nvSpPr>
      <dsp:spPr>
        <a:xfrm rot="10800000">
          <a:off x="2375782" y="2474090"/>
          <a:ext cx="1327564" cy="41303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7EE0B-D8EA-4568-922B-B5480D762379}">
      <dsp:nvSpPr>
        <dsp:cNvPr id="0" name=""/>
        <dsp:cNvSpPr/>
      </dsp:nvSpPr>
      <dsp:spPr>
        <a:xfrm>
          <a:off x="1687392" y="2129895"/>
          <a:ext cx="1376779" cy="11014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Equivalent Melanopic Lux (EML)</a:t>
          </a:r>
          <a:endParaRPr lang="el-GR" sz="1700" kern="1200"/>
        </a:p>
      </dsp:txBody>
      <dsp:txXfrm>
        <a:off x="1719652" y="2162155"/>
        <a:ext cx="1312259" cy="1036903"/>
      </dsp:txXfrm>
    </dsp:sp>
    <dsp:sp modelId="{172F4D67-D930-49AD-9506-DEF0C00A9A4D}">
      <dsp:nvSpPr>
        <dsp:cNvPr id="0" name=""/>
        <dsp:cNvSpPr/>
      </dsp:nvSpPr>
      <dsp:spPr>
        <a:xfrm rot="13500000">
          <a:off x="2805066" y="1437706"/>
          <a:ext cx="1327564" cy="41303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31D4D-A38E-47F8-A7B7-210119448138}">
      <dsp:nvSpPr>
        <dsp:cNvPr id="0" name=""/>
        <dsp:cNvSpPr/>
      </dsp:nvSpPr>
      <dsp:spPr>
        <a:xfrm>
          <a:off x="2311094" y="624146"/>
          <a:ext cx="1376779" cy="11014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Υποστήριξη κιρκάδιου ρυθμού</a:t>
          </a:r>
        </a:p>
      </dsp:txBody>
      <dsp:txXfrm>
        <a:off x="2343354" y="656406"/>
        <a:ext cx="1312259" cy="1036903"/>
      </dsp:txXfrm>
    </dsp:sp>
    <dsp:sp modelId="{524DCA96-86F5-4CE1-9FA7-04648439B6DA}">
      <dsp:nvSpPr>
        <dsp:cNvPr id="0" name=""/>
        <dsp:cNvSpPr/>
      </dsp:nvSpPr>
      <dsp:spPr>
        <a:xfrm rot="16200000">
          <a:off x="3841451" y="1008421"/>
          <a:ext cx="1327564" cy="41303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1C3AB-A9C6-44B2-A136-C362C365948D}">
      <dsp:nvSpPr>
        <dsp:cNvPr id="0" name=""/>
        <dsp:cNvSpPr/>
      </dsp:nvSpPr>
      <dsp:spPr>
        <a:xfrm>
          <a:off x="3816843" y="444"/>
          <a:ext cx="1376779" cy="11014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UGR &lt; 16 (</a:t>
          </a:r>
          <a:r>
            <a:rPr lang="el-GR" sz="1700" kern="1200"/>
            <a:t>έλεγχος θάμβωσης)</a:t>
          </a:r>
        </a:p>
      </dsp:txBody>
      <dsp:txXfrm>
        <a:off x="3849103" y="32704"/>
        <a:ext cx="1312259" cy="1036903"/>
      </dsp:txXfrm>
    </dsp:sp>
    <dsp:sp modelId="{2BAF32AB-0BE6-41F4-BD4A-E744942D26D8}">
      <dsp:nvSpPr>
        <dsp:cNvPr id="0" name=""/>
        <dsp:cNvSpPr/>
      </dsp:nvSpPr>
      <dsp:spPr>
        <a:xfrm rot="18900000">
          <a:off x="4877835" y="1437706"/>
          <a:ext cx="1327564" cy="41303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2E276-6320-436C-9A5F-4DC30A02B831}">
      <dsp:nvSpPr>
        <dsp:cNvPr id="0" name=""/>
        <dsp:cNvSpPr/>
      </dsp:nvSpPr>
      <dsp:spPr>
        <a:xfrm>
          <a:off x="5322592" y="624146"/>
          <a:ext cx="1376779" cy="11014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Ρυθμιζόμενη θερμοκρασία χρώματος (</a:t>
          </a:r>
          <a:r>
            <a:rPr lang="en-US" sz="1700" kern="1200"/>
            <a:t>CCT)</a:t>
          </a:r>
          <a:endParaRPr lang="el-GR" sz="1700" kern="1200"/>
        </a:p>
      </dsp:txBody>
      <dsp:txXfrm>
        <a:off x="5354852" y="656406"/>
        <a:ext cx="1312259" cy="1036903"/>
      </dsp:txXfrm>
    </dsp:sp>
    <dsp:sp modelId="{A5C602D6-0C3D-41FD-A6F7-3F80303BE534}">
      <dsp:nvSpPr>
        <dsp:cNvPr id="0" name=""/>
        <dsp:cNvSpPr/>
      </dsp:nvSpPr>
      <dsp:spPr>
        <a:xfrm>
          <a:off x="5307120" y="2474090"/>
          <a:ext cx="1327564" cy="413033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9F07D-31A4-4627-9FCB-80656B715F46}">
      <dsp:nvSpPr>
        <dsp:cNvPr id="0" name=""/>
        <dsp:cNvSpPr/>
      </dsp:nvSpPr>
      <dsp:spPr>
        <a:xfrm>
          <a:off x="5946294" y="2129895"/>
          <a:ext cx="1376779" cy="110142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Ατομικός έλεγχος φωτισμού</a:t>
          </a:r>
        </a:p>
      </dsp:txBody>
      <dsp:txXfrm>
        <a:off x="5978554" y="2162155"/>
        <a:ext cx="1312259" cy="103690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9FD9E-4D5E-402E-B232-6AECD35EDC42}">
      <dsp:nvSpPr>
        <dsp:cNvPr id="0" name=""/>
        <dsp:cNvSpPr/>
      </dsp:nvSpPr>
      <dsp:spPr>
        <a:xfrm>
          <a:off x="4150186" y="1659961"/>
          <a:ext cx="3250451" cy="376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042"/>
              </a:lnTo>
              <a:lnTo>
                <a:pt x="3250451" y="188042"/>
              </a:lnTo>
              <a:lnTo>
                <a:pt x="3250451" y="3760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A41EF8-F9DE-4D59-93D8-B8D11528A1E2}">
      <dsp:nvSpPr>
        <dsp:cNvPr id="0" name=""/>
        <dsp:cNvSpPr/>
      </dsp:nvSpPr>
      <dsp:spPr>
        <a:xfrm>
          <a:off x="4150186" y="1659961"/>
          <a:ext cx="1083483" cy="376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042"/>
              </a:lnTo>
              <a:lnTo>
                <a:pt x="1083483" y="188042"/>
              </a:lnTo>
              <a:lnTo>
                <a:pt x="1083483" y="3760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BFDBC-793F-4652-8E13-15CD4453821E}">
      <dsp:nvSpPr>
        <dsp:cNvPr id="0" name=""/>
        <dsp:cNvSpPr/>
      </dsp:nvSpPr>
      <dsp:spPr>
        <a:xfrm>
          <a:off x="3066702" y="1659961"/>
          <a:ext cx="1083483" cy="376085"/>
        </a:xfrm>
        <a:custGeom>
          <a:avLst/>
          <a:gdLst/>
          <a:ahLst/>
          <a:cxnLst/>
          <a:rect l="0" t="0" r="0" b="0"/>
          <a:pathLst>
            <a:path>
              <a:moveTo>
                <a:pt x="1083483" y="0"/>
              </a:moveTo>
              <a:lnTo>
                <a:pt x="1083483" y="188042"/>
              </a:lnTo>
              <a:lnTo>
                <a:pt x="0" y="188042"/>
              </a:lnTo>
              <a:lnTo>
                <a:pt x="0" y="3760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7952BE-0AA9-4D6C-85FB-89030740AD42}">
      <dsp:nvSpPr>
        <dsp:cNvPr id="0" name=""/>
        <dsp:cNvSpPr/>
      </dsp:nvSpPr>
      <dsp:spPr>
        <a:xfrm>
          <a:off x="899734" y="1659961"/>
          <a:ext cx="3250451" cy="376085"/>
        </a:xfrm>
        <a:custGeom>
          <a:avLst/>
          <a:gdLst/>
          <a:ahLst/>
          <a:cxnLst/>
          <a:rect l="0" t="0" r="0" b="0"/>
          <a:pathLst>
            <a:path>
              <a:moveTo>
                <a:pt x="3250451" y="0"/>
              </a:moveTo>
              <a:lnTo>
                <a:pt x="3250451" y="188042"/>
              </a:lnTo>
              <a:lnTo>
                <a:pt x="0" y="188042"/>
              </a:lnTo>
              <a:lnTo>
                <a:pt x="0" y="37608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28EE6-9F7C-4132-8A30-71B56163EED9}">
      <dsp:nvSpPr>
        <dsp:cNvPr id="0" name=""/>
        <dsp:cNvSpPr/>
      </dsp:nvSpPr>
      <dsp:spPr>
        <a:xfrm>
          <a:off x="3254745" y="764520"/>
          <a:ext cx="1790882" cy="8954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/>
            <a:t>LBC</a:t>
          </a:r>
          <a:endParaRPr lang="el-GR" sz="2000" kern="1200"/>
        </a:p>
      </dsp:txBody>
      <dsp:txXfrm>
        <a:off x="3254745" y="764520"/>
        <a:ext cx="1790882" cy="895441"/>
      </dsp:txXfrm>
    </dsp:sp>
    <dsp:sp modelId="{C4E5BC32-C8E5-48BB-9128-71255E402BCE}">
      <dsp:nvSpPr>
        <dsp:cNvPr id="0" name=""/>
        <dsp:cNvSpPr/>
      </dsp:nvSpPr>
      <dsp:spPr>
        <a:xfrm>
          <a:off x="4293" y="2036046"/>
          <a:ext cx="1790882" cy="8954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Μέγιστη αξιοποίηση φυσικού φωτός</a:t>
          </a:r>
        </a:p>
      </dsp:txBody>
      <dsp:txXfrm>
        <a:off x="4293" y="2036046"/>
        <a:ext cx="1790882" cy="895441"/>
      </dsp:txXfrm>
    </dsp:sp>
    <dsp:sp modelId="{A9F8E41F-ADDE-4FD5-8B36-0B372917ECEB}">
      <dsp:nvSpPr>
        <dsp:cNvPr id="0" name=""/>
        <dsp:cNvSpPr/>
      </dsp:nvSpPr>
      <dsp:spPr>
        <a:xfrm>
          <a:off x="2171261" y="2036046"/>
          <a:ext cx="1790882" cy="8954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Σύνδεση με φύση (Biophilic Design)</a:t>
          </a:r>
        </a:p>
      </dsp:txBody>
      <dsp:txXfrm>
        <a:off x="2171261" y="2036046"/>
        <a:ext cx="1790882" cy="895441"/>
      </dsp:txXfrm>
    </dsp:sp>
    <dsp:sp modelId="{36FC79E7-3A6B-456A-B78F-3DBE20B6D5BC}">
      <dsp:nvSpPr>
        <dsp:cNvPr id="0" name=""/>
        <dsp:cNvSpPr/>
      </dsp:nvSpPr>
      <dsp:spPr>
        <a:xfrm>
          <a:off x="4338229" y="2036046"/>
          <a:ext cx="1790882" cy="8954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Περιορισμό φωτορύπανσης</a:t>
          </a:r>
        </a:p>
      </dsp:txBody>
      <dsp:txXfrm>
        <a:off x="4338229" y="2036046"/>
        <a:ext cx="1790882" cy="895441"/>
      </dsp:txXfrm>
    </dsp:sp>
    <dsp:sp modelId="{9EA4307A-C13D-4866-9B5C-26ABE353934F}">
      <dsp:nvSpPr>
        <dsp:cNvPr id="0" name=""/>
        <dsp:cNvSpPr/>
      </dsp:nvSpPr>
      <dsp:spPr>
        <a:xfrm>
          <a:off x="6505196" y="2036046"/>
          <a:ext cx="1790882" cy="8954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Εμπειρική &amp; ποιοτική αξιολόγηση</a:t>
          </a:r>
        </a:p>
      </dsp:txBody>
      <dsp:txXfrm>
        <a:off x="6505196" y="2036046"/>
        <a:ext cx="1790882" cy="89544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13277-B4BB-4D70-A8C6-1ECAC70EC46B}">
      <dsp:nvSpPr>
        <dsp:cNvPr id="0" name=""/>
        <dsp:cNvSpPr/>
      </dsp:nvSpPr>
      <dsp:spPr>
        <a:xfrm>
          <a:off x="3981445" y="1741235"/>
          <a:ext cx="380645" cy="1450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0322" y="0"/>
              </a:lnTo>
              <a:lnTo>
                <a:pt x="190322" y="1450632"/>
              </a:lnTo>
              <a:lnTo>
                <a:pt x="380645" y="145063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134275" y="2429057"/>
        <a:ext cx="74987" cy="74987"/>
      </dsp:txXfrm>
    </dsp:sp>
    <dsp:sp modelId="{CEF238D6-FADB-4F6E-85B0-EEB6C96563B2}">
      <dsp:nvSpPr>
        <dsp:cNvPr id="0" name=""/>
        <dsp:cNvSpPr/>
      </dsp:nvSpPr>
      <dsp:spPr>
        <a:xfrm>
          <a:off x="3981445" y="1741235"/>
          <a:ext cx="380645" cy="725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0322" y="0"/>
              </a:lnTo>
              <a:lnTo>
                <a:pt x="190322" y="725316"/>
              </a:lnTo>
              <a:lnTo>
                <a:pt x="380645" y="72531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151290" y="2083414"/>
        <a:ext cx="40956" cy="40956"/>
      </dsp:txXfrm>
    </dsp:sp>
    <dsp:sp modelId="{6BA5DB35-8D33-40C5-9FB1-6CCA17EAB1FE}">
      <dsp:nvSpPr>
        <dsp:cNvPr id="0" name=""/>
        <dsp:cNvSpPr/>
      </dsp:nvSpPr>
      <dsp:spPr>
        <a:xfrm>
          <a:off x="3981445" y="1695515"/>
          <a:ext cx="3806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0645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162252" y="1731718"/>
        <a:ext cx="19032" cy="19032"/>
      </dsp:txXfrm>
    </dsp:sp>
    <dsp:sp modelId="{51B1E887-FB2B-46F8-8F66-2DC830EADC95}">
      <dsp:nvSpPr>
        <dsp:cNvPr id="0" name=""/>
        <dsp:cNvSpPr/>
      </dsp:nvSpPr>
      <dsp:spPr>
        <a:xfrm>
          <a:off x="3981445" y="1015918"/>
          <a:ext cx="380645" cy="725316"/>
        </a:xfrm>
        <a:custGeom>
          <a:avLst/>
          <a:gdLst/>
          <a:ahLst/>
          <a:cxnLst/>
          <a:rect l="0" t="0" r="0" b="0"/>
          <a:pathLst>
            <a:path>
              <a:moveTo>
                <a:pt x="0" y="725316"/>
              </a:moveTo>
              <a:lnTo>
                <a:pt x="190322" y="725316"/>
              </a:lnTo>
              <a:lnTo>
                <a:pt x="190322" y="0"/>
              </a:lnTo>
              <a:lnTo>
                <a:pt x="380645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151290" y="1358098"/>
        <a:ext cx="40956" cy="40956"/>
      </dsp:txXfrm>
    </dsp:sp>
    <dsp:sp modelId="{40A86D3B-4610-4AF2-84AC-97AD64B84E10}">
      <dsp:nvSpPr>
        <dsp:cNvPr id="0" name=""/>
        <dsp:cNvSpPr/>
      </dsp:nvSpPr>
      <dsp:spPr>
        <a:xfrm>
          <a:off x="3981445" y="290602"/>
          <a:ext cx="380645" cy="1450632"/>
        </a:xfrm>
        <a:custGeom>
          <a:avLst/>
          <a:gdLst/>
          <a:ahLst/>
          <a:cxnLst/>
          <a:rect l="0" t="0" r="0" b="0"/>
          <a:pathLst>
            <a:path>
              <a:moveTo>
                <a:pt x="0" y="1450632"/>
              </a:moveTo>
              <a:lnTo>
                <a:pt x="190322" y="1450632"/>
              </a:lnTo>
              <a:lnTo>
                <a:pt x="190322" y="0"/>
              </a:lnTo>
              <a:lnTo>
                <a:pt x="380645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134275" y="978425"/>
        <a:ext cx="74987" cy="74987"/>
      </dsp:txXfrm>
    </dsp:sp>
    <dsp:sp modelId="{E0D40236-F027-40C9-86B5-5613A6408CB7}">
      <dsp:nvSpPr>
        <dsp:cNvPr id="0" name=""/>
        <dsp:cNvSpPr/>
      </dsp:nvSpPr>
      <dsp:spPr>
        <a:xfrm rot="16200000">
          <a:off x="2164337" y="1451108"/>
          <a:ext cx="3053962" cy="5802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CASBEE</a:t>
          </a:r>
          <a:endParaRPr lang="el-GR" sz="3800" kern="1200"/>
        </a:p>
      </dsp:txBody>
      <dsp:txXfrm>
        <a:off x="2164337" y="1451108"/>
        <a:ext cx="3053962" cy="580252"/>
      </dsp:txXfrm>
    </dsp:sp>
    <dsp:sp modelId="{96A431B6-4E2D-4E5E-83E0-F037B0077835}">
      <dsp:nvSpPr>
        <dsp:cNvPr id="0" name=""/>
        <dsp:cNvSpPr/>
      </dsp:nvSpPr>
      <dsp:spPr>
        <a:xfrm>
          <a:off x="4362091" y="476"/>
          <a:ext cx="1903229" cy="580252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Δείκτη </a:t>
          </a:r>
          <a:r>
            <a:rPr lang="en-US" sz="1400" kern="1200" dirty="0"/>
            <a:t>BEE (Quality / Environmental Load)</a:t>
          </a:r>
          <a:endParaRPr lang="el-GR" sz="1400" kern="1200" dirty="0"/>
        </a:p>
      </dsp:txBody>
      <dsp:txXfrm>
        <a:off x="4362091" y="476"/>
        <a:ext cx="1903229" cy="580252"/>
      </dsp:txXfrm>
    </dsp:sp>
    <dsp:sp modelId="{DF3FAFB9-2205-4910-916E-061FBADA3D26}">
      <dsp:nvSpPr>
        <dsp:cNvPr id="0" name=""/>
        <dsp:cNvSpPr/>
      </dsp:nvSpPr>
      <dsp:spPr>
        <a:xfrm>
          <a:off x="4362091" y="725792"/>
          <a:ext cx="1903229" cy="580252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Ποιότητα εσωτερικού περιβάλλοντος</a:t>
          </a:r>
        </a:p>
      </dsp:txBody>
      <dsp:txXfrm>
        <a:off x="4362091" y="725792"/>
        <a:ext cx="1903229" cy="580252"/>
      </dsp:txXfrm>
    </dsp:sp>
    <dsp:sp modelId="{EE73BA57-65A8-4823-9DCF-3D55EA8CE5D0}">
      <dsp:nvSpPr>
        <dsp:cNvPr id="0" name=""/>
        <dsp:cNvSpPr/>
      </dsp:nvSpPr>
      <dsp:spPr>
        <a:xfrm>
          <a:off x="4362091" y="1451108"/>
          <a:ext cx="1903229" cy="580252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Αξιοποίηση φυσικού φωτός</a:t>
          </a:r>
        </a:p>
      </dsp:txBody>
      <dsp:txXfrm>
        <a:off x="4362091" y="1451108"/>
        <a:ext cx="1903229" cy="580252"/>
      </dsp:txXfrm>
    </dsp:sp>
    <dsp:sp modelId="{573D4ECE-40AB-4807-B75F-A4FC231CD050}">
      <dsp:nvSpPr>
        <dsp:cNvPr id="0" name=""/>
        <dsp:cNvSpPr/>
      </dsp:nvSpPr>
      <dsp:spPr>
        <a:xfrm>
          <a:off x="4362091" y="2176424"/>
          <a:ext cx="1903229" cy="580252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Ενεργειακή αποδοτικότητα φωτισμού</a:t>
          </a:r>
        </a:p>
      </dsp:txBody>
      <dsp:txXfrm>
        <a:off x="4362091" y="2176424"/>
        <a:ext cx="1903229" cy="580252"/>
      </dsp:txXfrm>
    </dsp:sp>
    <dsp:sp modelId="{86DC87F3-5737-487C-BD45-456A5114DDF6}">
      <dsp:nvSpPr>
        <dsp:cNvPr id="0" name=""/>
        <dsp:cNvSpPr/>
      </dsp:nvSpPr>
      <dsp:spPr>
        <a:xfrm>
          <a:off x="4362091" y="2901740"/>
          <a:ext cx="1903229" cy="580252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Έλεγχο </a:t>
          </a:r>
          <a:r>
            <a:rPr lang="el-GR" sz="1400" kern="1200" dirty="0" err="1"/>
            <a:t>φωτορύπανσης</a:t>
          </a:r>
          <a:endParaRPr lang="el-GR" sz="1400" kern="1200" dirty="0"/>
        </a:p>
      </dsp:txBody>
      <dsp:txXfrm>
        <a:off x="4362091" y="2901740"/>
        <a:ext cx="1903229" cy="58025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B50BE-C01F-4887-B366-F0BE9AB12B8E}">
      <dsp:nvSpPr>
        <dsp:cNvPr id="0" name=""/>
        <dsp:cNvSpPr/>
      </dsp:nvSpPr>
      <dsp:spPr>
        <a:xfrm>
          <a:off x="0" y="2654"/>
          <a:ext cx="9302621" cy="52767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Διαφορετικά συστήματα πιστοποίησης</a:t>
          </a:r>
        </a:p>
      </dsp:txBody>
      <dsp:txXfrm>
        <a:off x="25759" y="28413"/>
        <a:ext cx="9251103" cy="476152"/>
      </dsp:txXfrm>
    </dsp:sp>
    <dsp:sp modelId="{6478548E-0D89-4461-BC40-F7E9BA7476C7}">
      <dsp:nvSpPr>
        <dsp:cNvPr id="0" name=""/>
        <dsp:cNvSpPr/>
      </dsp:nvSpPr>
      <dsp:spPr>
        <a:xfrm>
          <a:off x="0" y="593684"/>
          <a:ext cx="9302621" cy="52767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Υψηλό επίπεδο πιστοποίησης (</a:t>
          </a:r>
          <a:r>
            <a:rPr lang="el-GR" sz="2200" kern="1200" dirty="0" err="1"/>
            <a:t>Platinum</a:t>
          </a:r>
          <a:r>
            <a:rPr lang="el-GR" sz="2200" kern="1200" dirty="0"/>
            <a:t> / </a:t>
          </a:r>
          <a:r>
            <a:rPr lang="el-GR" sz="2200" kern="1200" dirty="0" err="1"/>
            <a:t>Outstanding</a:t>
          </a:r>
          <a:r>
            <a:rPr lang="el-GR" sz="2200" kern="1200" dirty="0"/>
            <a:t> / S-</a:t>
          </a:r>
          <a:r>
            <a:rPr lang="el-GR" sz="2200" kern="1200" dirty="0" err="1"/>
            <a:t>Rank</a:t>
          </a:r>
          <a:r>
            <a:rPr lang="el-GR" sz="2200" kern="1200" dirty="0"/>
            <a:t>)</a:t>
          </a:r>
        </a:p>
      </dsp:txBody>
      <dsp:txXfrm>
        <a:off x="25759" y="619443"/>
        <a:ext cx="9251103" cy="476152"/>
      </dsp:txXfrm>
    </dsp:sp>
    <dsp:sp modelId="{08E10081-43BD-438B-B9E4-B9446813ABEB}">
      <dsp:nvSpPr>
        <dsp:cNvPr id="0" name=""/>
        <dsp:cNvSpPr/>
      </dsp:nvSpPr>
      <dsp:spPr>
        <a:xfrm>
          <a:off x="0" y="1184714"/>
          <a:ext cx="9302621" cy="52767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Διαφορετικό γεωγραφικό πλαίσιο</a:t>
          </a:r>
        </a:p>
      </dsp:txBody>
      <dsp:txXfrm>
        <a:off x="25759" y="1210473"/>
        <a:ext cx="9251103" cy="476152"/>
      </dsp:txXfrm>
    </dsp:sp>
    <dsp:sp modelId="{50677343-526D-4467-A8D8-55DD683FFD5E}">
      <dsp:nvSpPr>
        <dsp:cNvPr id="0" name=""/>
        <dsp:cNvSpPr/>
      </dsp:nvSpPr>
      <dsp:spPr>
        <a:xfrm>
          <a:off x="0" y="1775744"/>
          <a:ext cx="9302621" cy="52767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Τεκμηριωμένη στρατηγική φωτισμού</a:t>
          </a:r>
        </a:p>
      </dsp:txBody>
      <dsp:txXfrm>
        <a:off x="25759" y="1801503"/>
        <a:ext cx="9251103" cy="47615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A54E5-8DB6-49C7-A1CE-6F81DFE7FEC2}">
      <dsp:nvSpPr>
        <dsp:cNvPr id="0" name=""/>
        <dsp:cNvSpPr/>
      </dsp:nvSpPr>
      <dsp:spPr>
        <a:xfrm>
          <a:off x="2918788" y="616725"/>
          <a:ext cx="5926024" cy="26802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b="1" kern="1200" dirty="0">
              <a:solidFill>
                <a:schemeClr val="tx1"/>
              </a:solidFill>
            </a:rPr>
            <a:t>Στρατηγική Φωτισμού</a:t>
          </a:r>
          <a:endParaRPr lang="el-GR" sz="2700" kern="1200" dirty="0">
            <a:solidFill>
              <a:schemeClr val="tx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Εκτεταμένη αξιοποίηση φυσικού φωτισμού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Μεγάλα υαλοστάσια &amp; διαμπερείς όψεις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Έλεγχος ηλιακής ακτινοβολίας μέσω σκίασης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Ενεργειακά αποδοτικός τεχνητός φωτισμός (LED)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Συμμόρφωση με LEED </a:t>
          </a:r>
          <a:r>
            <a:rPr lang="el-GR" sz="2100" kern="1200" dirty="0" err="1"/>
            <a:t>Platinum</a:t>
          </a:r>
          <a:r>
            <a:rPr lang="el-GR" sz="2100" kern="1200" dirty="0"/>
            <a:t> κριτήρια</a:t>
          </a:r>
        </a:p>
      </dsp:txBody>
      <dsp:txXfrm>
        <a:off x="2918788" y="616725"/>
        <a:ext cx="5926024" cy="2680246"/>
      </dsp:txXfrm>
    </dsp:sp>
    <dsp:sp modelId="{1B6594E7-FBF8-42E2-A0D7-F2AE4FECAF5D}">
      <dsp:nvSpPr>
        <dsp:cNvPr id="0" name=""/>
        <dsp:cNvSpPr/>
      </dsp:nvSpPr>
      <dsp:spPr>
        <a:xfrm>
          <a:off x="0" y="616725"/>
          <a:ext cx="2653443" cy="268024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49154-02DF-40DC-97A5-2C01BBD90C91}">
      <dsp:nvSpPr>
        <dsp:cNvPr id="0" name=""/>
        <dsp:cNvSpPr/>
      </dsp:nvSpPr>
      <dsp:spPr>
        <a:xfrm>
          <a:off x="2672086" y="405431"/>
          <a:ext cx="5425146" cy="24537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b="1" kern="1200" dirty="0">
              <a:solidFill>
                <a:schemeClr val="tx1"/>
              </a:solidFill>
            </a:rPr>
            <a:t>Στρατηγική Φωτισμού</a:t>
          </a:r>
          <a:endParaRPr lang="el-GR" sz="2700" kern="1200" dirty="0">
            <a:solidFill>
              <a:schemeClr val="tx1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/>
            <a:t>Μεγάλο αίθριο για φυσικό φωτισμό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/>
            <a:t>Έξυπνο σύστημα διαχείρισης φωτισμού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/>
            <a:t>Αισθητήρες παρουσίας &amp; φωτεινότητας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Ανθρωποκεντρική προσέγγιση (WELL)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100" kern="1200" dirty="0"/>
            <a:t>Βελτιστοποίηση ενεργειακής κατανάλωσης</a:t>
          </a:r>
        </a:p>
      </dsp:txBody>
      <dsp:txXfrm>
        <a:off x="2672086" y="405431"/>
        <a:ext cx="5425146" cy="2453706"/>
      </dsp:txXfrm>
    </dsp:sp>
    <dsp:sp modelId="{0F3FDD41-6E1F-462C-B069-F6DA829709F8}">
      <dsp:nvSpPr>
        <dsp:cNvPr id="0" name=""/>
        <dsp:cNvSpPr/>
      </dsp:nvSpPr>
      <dsp:spPr>
        <a:xfrm>
          <a:off x="0" y="405431"/>
          <a:ext cx="2429169" cy="245370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E2768-F710-4463-A9A3-838219BDCEE2}">
      <dsp:nvSpPr>
        <dsp:cNvPr id="0" name=""/>
        <dsp:cNvSpPr/>
      </dsp:nvSpPr>
      <dsp:spPr>
        <a:xfrm>
          <a:off x="0" y="578150"/>
          <a:ext cx="2169678" cy="8678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/>
            <a:t>Κύρια Ευρήματα της Έρευνας</a:t>
          </a:r>
          <a:endParaRPr lang="el-GR" sz="1900" kern="1200"/>
        </a:p>
      </dsp:txBody>
      <dsp:txXfrm>
        <a:off x="433936" y="578150"/>
        <a:ext cx="1301807" cy="867871"/>
      </dsp:txXfrm>
    </dsp:sp>
    <dsp:sp modelId="{B16E6378-B1B3-440E-9F74-41683495997F}">
      <dsp:nvSpPr>
        <dsp:cNvPr id="0" name=""/>
        <dsp:cNvSpPr/>
      </dsp:nvSpPr>
      <dsp:spPr>
        <a:xfrm>
          <a:off x="1804741" y="651919"/>
          <a:ext cx="1800833" cy="7203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/>
            <a:t>Ο φωτισμός αποτελεί κοινό αλλά πολυδιάστατο κριτήριο σε όλα τα πρότυπα</a:t>
          </a:r>
        </a:p>
      </dsp:txBody>
      <dsp:txXfrm>
        <a:off x="2164908" y="651919"/>
        <a:ext cx="1080500" cy="720333"/>
      </dsp:txXfrm>
    </dsp:sp>
    <dsp:sp modelId="{61F004A7-9218-41EE-9C8D-C65C9AB35062}">
      <dsp:nvSpPr>
        <dsp:cNvPr id="0" name=""/>
        <dsp:cNvSpPr/>
      </dsp:nvSpPr>
      <dsp:spPr>
        <a:xfrm>
          <a:off x="3353458" y="651919"/>
          <a:ext cx="1800833" cy="7203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/>
            <a:t>Διαφοροποίηση μεταξύ τεχνοκρατικής και ανθρωποκεντρικής προσέγγισης</a:t>
          </a:r>
        </a:p>
      </dsp:txBody>
      <dsp:txXfrm>
        <a:off x="3713625" y="651919"/>
        <a:ext cx="1080500" cy="720333"/>
      </dsp:txXfrm>
    </dsp:sp>
    <dsp:sp modelId="{0F767C4F-C815-47BD-814C-78492D749C56}">
      <dsp:nvSpPr>
        <dsp:cNvPr id="0" name=""/>
        <dsp:cNvSpPr/>
      </dsp:nvSpPr>
      <dsp:spPr>
        <a:xfrm>
          <a:off x="4902175" y="651919"/>
          <a:ext cx="1800833" cy="7203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/>
            <a:t>Μεγαλύτερη εναρμόνιση στους δείκτες φυσικού φωτισμού (sDA, ASE)</a:t>
          </a:r>
        </a:p>
      </dsp:txBody>
      <dsp:txXfrm>
        <a:off x="5262342" y="651919"/>
        <a:ext cx="1080500" cy="720333"/>
      </dsp:txXfrm>
    </dsp:sp>
    <dsp:sp modelId="{934B4CDC-E661-4C6E-9076-97BD16FD57CD}">
      <dsp:nvSpPr>
        <dsp:cNvPr id="0" name=""/>
        <dsp:cNvSpPr/>
      </dsp:nvSpPr>
      <dsp:spPr>
        <a:xfrm>
          <a:off x="6450892" y="651919"/>
          <a:ext cx="1800833" cy="7203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/>
            <a:t>Περιορισμένη σύγκλιση στους κιρκάδιους δείκτες (EML)</a:t>
          </a:r>
        </a:p>
      </dsp:txBody>
      <dsp:txXfrm>
        <a:off x="6811059" y="651919"/>
        <a:ext cx="1080500" cy="720333"/>
      </dsp:txXfrm>
    </dsp:sp>
    <dsp:sp modelId="{EA601917-49DC-4FE5-922F-E58E90A9491F}">
      <dsp:nvSpPr>
        <dsp:cNvPr id="0" name=""/>
        <dsp:cNvSpPr/>
      </dsp:nvSpPr>
      <dsp:spPr>
        <a:xfrm>
          <a:off x="7999608" y="651919"/>
          <a:ext cx="1800833" cy="72033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/>
            <a:t>Απουσία ενιαίου συνθετικού πλαισίου εφαρμογής</a:t>
          </a:r>
        </a:p>
      </dsp:txBody>
      <dsp:txXfrm>
        <a:off x="8359775" y="651919"/>
        <a:ext cx="1080500" cy="72033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17815-6FE6-402C-B31F-0B4D8161A715}">
      <dsp:nvSpPr>
        <dsp:cNvPr id="0" name=""/>
        <dsp:cNvSpPr/>
      </dsp:nvSpPr>
      <dsp:spPr>
        <a:xfrm>
          <a:off x="0" y="139712"/>
          <a:ext cx="7192112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Γιατί απαιτείται συνθετική προσέγγιση;</a:t>
          </a:r>
          <a:endParaRPr lang="el-GR" sz="1900" kern="1200" dirty="0"/>
        </a:p>
      </dsp:txBody>
      <dsp:txXfrm>
        <a:off x="0" y="139712"/>
        <a:ext cx="7192112" cy="547200"/>
      </dsp:txXfrm>
    </dsp:sp>
    <dsp:sp modelId="{8AA582F9-AAE6-421E-9617-962AFD39B57D}">
      <dsp:nvSpPr>
        <dsp:cNvPr id="0" name=""/>
        <dsp:cNvSpPr/>
      </dsp:nvSpPr>
      <dsp:spPr>
        <a:xfrm>
          <a:off x="0" y="686912"/>
          <a:ext cx="7192112" cy="19818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/>
            <a:t>Τα πρότυπα δίνουν έμφαση σε διαφορετικούς δείκτες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/>
            <a:t>Οι ενεργειακές και οι κιρκάδιες απαιτήσεις δεν συνδυάζονται πάντα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/>
            <a:t>Η πρακτική εφαρμογή απαιτεί ταυτόχρονη ικανοποίηση πολλαπλών κριτηρίων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/>
            <a:t>Ο μελετητής καλείται να γεφυρώσει διαφορετικές φιλοσοφίες αξιολόγησης</a:t>
          </a:r>
        </a:p>
      </dsp:txBody>
      <dsp:txXfrm>
        <a:off x="0" y="686912"/>
        <a:ext cx="7192112" cy="198188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915E67-3EC6-437B-A5CB-9B22E22D3EDB}">
      <dsp:nvSpPr>
        <dsp:cNvPr id="0" name=""/>
        <dsp:cNvSpPr/>
      </dsp:nvSpPr>
      <dsp:spPr>
        <a:xfrm>
          <a:off x="0" y="0"/>
          <a:ext cx="2593908" cy="259390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0880A-7074-40E1-BC82-F7A58D50E520}">
      <dsp:nvSpPr>
        <dsp:cNvPr id="0" name=""/>
        <dsp:cNvSpPr/>
      </dsp:nvSpPr>
      <dsp:spPr>
        <a:xfrm>
          <a:off x="1296954" y="0"/>
          <a:ext cx="5356739" cy="25939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/>
            <a:t>Δομή Εφαρμοστικού Εγχειριδίου Φωτισμού</a:t>
          </a:r>
          <a:endParaRPr lang="el-GR" sz="1900" kern="1200"/>
        </a:p>
      </dsp:txBody>
      <dsp:txXfrm>
        <a:off x="1296954" y="0"/>
        <a:ext cx="2678369" cy="1232106"/>
      </dsp:txXfrm>
    </dsp:sp>
    <dsp:sp modelId="{A4484ADF-CA91-4F82-B650-6A53FD83600C}">
      <dsp:nvSpPr>
        <dsp:cNvPr id="0" name=""/>
        <dsp:cNvSpPr/>
      </dsp:nvSpPr>
      <dsp:spPr>
        <a:xfrm>
          <a:off x="680901" y="1232106"/>
          <a:ext cx="1232106" cy="123210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C6647-A999-4A95-9E69-436BEA258033}">
      <dsp:nvSpPr>
        <dsp:cNvPr id="0" name=""/>
        <dsp:cNvSpPr/>
      </dsp:nvSpPr>
      <dsp:spPr>
        <a:xfrm>
          <a:off x="1296954" y="1232106"/>
          <a:ext cx="5356739" cy="12321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/>
            <a:t>Το προτεινόμενο εγχειρίδιο οργανώνεται σε τέσσερις βασικές ενότητες:</a:t>
          </a:r>
        </a:p>
      </dsp:txBody>
      <dsp:txXfrm>
        <a:off x="1296954" y="1232106"/>
        <a:ext cx="2678369" cy="1232106"/>
      </dsp:txXfrm>
    </dsp:sp>
    <dsp:sp modelId="{7F80F742-8B0B-4275-9492-EE7A5E181CD9}">
      <dsp:nvSpPr>
        <dsp:cNvPr id="0" name=""/>
        <dsp:cNvSpPr/>
      </dsp:nvSpPr>
      <dsp:spPr>
        <a:xfrm>
          <a:off x="3975324" y="1232106"/>
          <a:ext cx="2678369" cy="123210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Τεχνικό Πλαίσιο Φυσικού Φωτισμού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Τεχνικό Πλαίσιο Τεχνητού Φωτισμού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Ανθρωποκεντρικός &amp; Κιρκάδιος Φωτισμός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Πίνακες Αντιστοίχισης &amp; Checklists Εφαρμογής</a:t>
          </a:r>
        </a:p>
      </dsp:txBody>
      <dsp:txXfrm>
        <a:off x="3975324" y="1232106"/>
        <a:ext cx="2678369" cy="123210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E78E0-3889-47B0-8883-7366332332EB}">
      <dsp:nvSpPr>
        <dsp:cNvPr id="0" name=""/>
        <dsp:cNvSpPr/>
      </dsp:nvSpPr>
      <dsp:spPr>
        <a:xfrm>
          <a:off x="4041" y="948093"/>
          <a:ext cx="1252988" cy="14632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/>
            <a:t>Συνδυαστική αξιολόγηση sDA + ASE + EML στον σχεδιασμό</a:t>
          </a:r>
        </a:p>
      </dsp:txBody>
      <dsp:txXfrm>
        <a:off x="40740" y="984792"/>
        <a:ext cx="1179590" cy="1389808"/>
      </dsp:txXfrm>
    </dsp:sp>
    <dsp:sp modelId="{9476246F-B2D9-466A-A8C8-D6F125ADCF22}">
      <dsp:nvSpPr>
        <dsp:cNvPr id="0" name=""/>
        <dsp:cNvSpPr/>
      </dsp:nvSpPr>
      <dsp:spPr>
        <a:xfrm>
          <a:off x="1382329" y="1524325"/>
          <a:ext cx="265633" cy="310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/>
        </a:p>
      </dsp:txBody>
      <dsp:txXfrm>
        <a:off x="1382329" y="1586473"/>
        <a:ext cx="185943" cy="186445"/>
      </dsp:txXfrm>
    </dsp:sp>
    <dsp:sp modelId="{02565D62-2FD6-4BC5-B80C-24AE3E2159B3}">
      <dsp:nvSpPr>
        <dsp:cNvPr id="0" name=""/>
        <dsp:cNvSpPr/>
      </dsp:nvSpPr>
      <dsp:spPr>
        <a:xfrm>
          <a:off x="1758225" y="948093"/>
          <a:ext cx="1252988" cy="1463206"/>
        </a:xfrm>
        <a:prstGeom prst="roundRect">
          <a:avLst>
            <a:gd name="adj" fmla="val 1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/>
            <a:t>Παράλληλος έλεγχος UGR και ενεργειακής κατανάλωσης (LPD / LENI)</a:t>
          </a:r>
        </a:p>
      </dsp:txBody>
      <dsp:txXfrm>
        <a:off x="1794924" y="984792"/>
        <a:ext cx="1179590" cy="1389808"/>
      </dsp:txXfrm>
    </dsp:sp>
    <dsp:sp modelId="{4A203FD0-5492-4B24-A272-7494468E719C}">
      <dsp:nvSpPr>
        <dsp:cNvPr id="0" name=""/>
        <dsp:cNvSpPr/>
      </dsp:nvSpPr>
      <dsp:spPr>
        <a:xfrm>
          <a:off x="3136513" y="1524325"/>
          <a:ext cx="265633" cy="310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/>
        </a:p>
      </dsp:txBody>
      <dsp:txXfrm>
        <a:off x="3136513" y="1586473"/>
        <a:ext cx="185943" cy="186445"/>
      </dsp:txXfrm>
    </dsp:sp>
    <dsp:sp modelId="{B54AE9DB-FF7B-43C9-B100-3EE281A697CC}">
      <dsp:nvSpPr>
        <dsp:cNvPr id="0" name=""/>
        <dsp:cNvSpPr/>
      </dsp:nvSpPr>
      <dsp:spPr>
        <a:xfrm>
          <a:off x="3512409" y="948093"/>
          <a:ext cx="1252988" cy="1463206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/>
            <a:t>Ιεράρχηση δεικτών ανά τύπο κτιρίου (γραφεία, εκπαίδευση, πολιτισμός)</a:t>
          </a:r>
        </a:p>
      </dsp:txBody>
      <dsp:txXfrm>
        <a:off x="3549108" y="984792"/>
        <a:ext cx="1179590" cy="1389808"/>
      </dsp:txXfrm>
    </dsp:sp>
    <dsp:sp modelId="{BE03DC56-0387-4AFC-B7E8-F7EF230525CE}">
      <dsp:nvSpPr>
        <dsp:cNvPr id="0" name=""/>
        <dsp:cNvSpPr/>
      </dsp:nvSpPr>
      <dsp:spPr>
        <a:xfrm>
          <a:off x="4890697" y="1524325"/>
          <a:ext cx="265633" cy="310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/>
        </a:p>
      </dsp:txBody>
      <dsp:txXfrm>
        <a:off x="4890697" y="1586473"/>
        <a:ext cx="185943" cy="186445"/>
      </dsp:txXfrm>
    </dsp:sp>
    <dsp:sp modelId="{5D80E5EC-D117-47FC-90EE-8CBBC93C7109}">
      <dsp:nvSpPr>
        <dsp:cNvPr id="0" name=""/>
        <dsp:cNvSpPr/>
      </dsp:nvSpPr>
      <dsp:spPr>
        <a:xfrm>
          <a:off x="5266593" y="948093"/>
          <a:ext cx="1252988" cy="1463206"/>
        </a:xfrm>
        <a:prstGeom prst="roundRect">
          <a:avLst>
            <a:gd name="adj" fmla="val 1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/>
            <a:t>Ενσωμάτωση κλιματικών παραμέτρων (π.χ. μεσογειακό κλίμα)</a:t>
          </a:r>
        </a:p>
      </dsp:txBody>
      <dsp:txXfrm>
        <a:off x="5303292" y="984792"/>
        <a:ext cx="1179590" cy="1389808"/>
      </dsp:txXfrm>
    </dsp:sp>
    <dsp:sp modelId="{98F836F7-1A19-4FA9-908C-710D3255AB85}">
      <dsp:nvSpPr>
        <dsp:cNvPr id="0" name=""/>
        <dsp:cNvSpPr/>
      </dsp:nvSpPr>
      <dsp:spPr>
        <a:xfrm>
          <a:off x="6644881" y="1524325"/>
          <a:ext cx="265633" cy="310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/>
        </a:p>
      </dsp:txBody>
      <dsp:txXfrm>
        <a:off x="6644881" y="1586473"/>
        <a:ext cx="185943" cy="186445"/>
      </dsp:txXfrm>
    </dsp:sp>
    <dsp:sp modelId="{98F3B4CC-AE56-4BFD-A1EF-5E2D589BDBD5}">
      <dsp:nvSpPr>
        <dsp:cNvPr id="0" name=""/>
        <dsp:cNvSpPr/>
      </dsp:nvSpPr>
      <dsp:spPr>
        <a:xfrm>
          <a:off x="7020777" y="948093"/>
          <a:ext cx="1252988" cy="1463206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/>
            <a:t>Χρήση checklists για πρακτική εφαρμογή</a:t>
          </a:r>
        </a:p>
      </dsp:txBody>
      <dsp:txXfrm>
        <a:off x="7057476" y="984792"/>
        <a:ext cx="1179590" cy="138980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43DF8-0337-4480-BA2E-355FEFCCA3A0}">
      <dsp:nvSpPr>
        <dsp:cNvPr id="0" name=""/>
        <dsp:cNvSpPr/>
      </dsp:nvSpPr>
      <dsp:spPr>
        <a:xfrm>
          <a:off x="0" y="36162"/>
          <a:ext cx="7148218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/>
            <a:t>Συμπεράσματα</a:t>
          </a:r>
          <a:endParaRPr lang="el-GR" sz="2800" kern="1200"/>
        </a:p>
      </dsp:txBody>
      <dsp:txXfrm>
        <a:off x="32784" y="68946"/>
        <a:ext cx="7082650" cy="606012"/>
      </dsp:txXfrm>
    </dsp:sp>
    <dsp:sp modelId="{8F6D3F42-7FFC-4B57-BA89-A1523E142E44}">
      <dsp:nvSpPr>
        <dsp:cNvPr id="0" name=""/>
        <dsp:cNvSpPr/>
      </dsp:nvSpPr>
      <dsp:spPr>
        <a:xfrm>
          <a:off x="0" y="707742"/>
          <a:ext cx="7148218" cy="2086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95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200" kern="1200"/>
            <a:t>Ο φωτισμός αποτελεί στρατηγικό εργαλείο βιώσιμου σχεδιασμού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200" kern="1200"/>
            <a:t>Τα διεθνή πρότυπα διαφοροποιούνται ως προς τη φιλοσοφία αξιολόγησης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200" kern="1200"/>
            <a:t>Η ενοποίηση ενεργειακών και ανθρωποκεντρικών κριτηρίων είναι αναγκαία</a:t>
          </a:r>
        </a:p>
      </dsp:txBody>
      <dsp:txXfrm>
        <a:off x="0" y="707742"/>
        <a:ext cx="7148218" cy="208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06895-E411-444E-92F0-E1F43C5B9AD4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B0DF-8290-49D6-AD4A-66FEFED85A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88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6B0DF-8290-49D6-AD4A-66FEFED85A5C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513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6B0DF-8290-49D6-AD4A-66FEFED85A5C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2111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5161"/>
            <a:ext cx="9144000" cy="1874801"/>
          </a:xfrm>
        </p:spPr>
        <p:txBody>
          <a:bodyPr anchor="b">
            <a:noAutofit/>
          </a:bodyPr>
          <a:lstStyle>
            <a:lvl1pPr algn="ctr">
              <a:defRPr sz="4000" baseline="0">
                <a:solidFill>
                  <a:srgbClr val="CE1E82"/>
                </a:solidFill>
              </a:defRPr>
            </a:lvl1pPr>
          </a:lstStyle>
          <a:p>
            <a:r>
              <a:rPr lang="el-GR" dirty="0"/>
              <a:t>Τίτλος Πτυχιακής / Διπλωματικής Εργασίας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744913"/>
            <a:ext cx="9144000" cy="6365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72F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dirty="0"/>
              <a:t>Ονοματεπώνυμο Φοιτητή/Φοιτήτριας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4152900" y="400050"/>
            <a:ext cx="6515100" cy="995363"/>
          </a:xfrm>
        </p:spPr>
        <p:txBody>
          <a:bodyPr>
            <a:normAutofit/>
          </a:bodyPr>
          <a:lstStyle>
            <a:lvl1pPr marL="0" indent="0" algn="ctr">
              <a:buNone/>
              <a:defRPr sz="3200" cap="small" baseline="0">
                <a:solidFill>
                  <a:srgbClr val="272F3D"/>
                </a:solidFill>
              </a:defRPr>
            </a:lvl1pPr>
          </a:lstStyle>
          <a:p>
            <a:pPr lvl="0"/>
            <a:r>
              <a:rPr lang="el-GR" dirty="0"/>
              <a:t>Τίτλος Προγράμματος Σπουδών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 hasCustomPrompt="1"/>
          </p:nvPr>
        </p:nvSpPr>
        <p:spPr>
          <a:xfrm>
            <a:off x="6168000" y="4929943"/>
            <a:ext cx="5208454" cy="3708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Επιβλέποντος/Επιβλέπουσας Καθηγητή/Καθηγήτριας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00" y="5360036"/>
            <a:ext cx="5208454" cy="3708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Συν-επιβλέποντος Καθηγητή/Συν-επιβλέπουσας Καθηγήτριας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774357" y="4916411"/>
            <a:ext cx="539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Επιβλέπων/Επιβλέπουσα</a:t>
            </a:r>
            <a:r>
              <a:rPr lang="el-GR" baseline="0" dirty="0"/>
              <a:t> καθηγητής/καθηγήτρια:</a:t>
            </a:r>
            <a:endParaRPr lang="el-GR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774357" y="5345036"/>
            <a:ext cx="539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Συν-επιβλέπων/Συν-επιβλέπουσα καθηγητής/καθηγήτρια: </a:t>
            </a:r>
          </a:p>
        </p:txBody>
      </p:sp>
    </p:spTree>
    <p:extLst>
      <p:ext uri="{BB962C8B-B14F-4D97-AF65-F5344CB8AC3E}">
        <p14:creationId xmlns:p14="http://schemas.microsoft.com/office/powerpoint/2010/main" val="285169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t>3/3/2026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857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t>3/3/2026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963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t>3/3/2026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3807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4000" y="363600"/>
            <a:ext cx="7524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t>3/3/2026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504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t>3/3/2026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0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175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t>3/3/2026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603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t>3/3/2026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43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3939" y="365125"/>
            <a:ext cx="75240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75D4-3E8F-4EF7-80BC-9667B1E2DFC7}" type="datetime1">
              <a:rPr lang="el-GR" smtClean="0"/>
              <a:t>3/3/2026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619" y="1"/>
            <a:ext cx="752381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4" y="0"/>
            <a:ext cx="761905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E1E8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Διερεύνηση της παραμέτρου του φωτισμού(φυσικού και τεχνητού)στις πιστοποιήσεις βιώσιμων κτιρίων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Βασιλάκης Δημήτριος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/>
              <a:t>Βιώσιμος Σχεδιασμός Εσωτερικού Περιβάλλοντος Κτιρίων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168000" y="4892741"/>
            <a:ext cx="5208454" cy="370800"/>
          </a:xfrm>
        </p:spPr>
        <p:txBody>
          <a:bodyPr/>
          <a:lstStyle/>
          <a:p>
            <a:r>
              <a:rPr lang="el-GR" dirty="0"/>
              <a:t>Σκανδάλη Χριστίνα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l-GR" dirty="0"/>
              <a:t>Δούλος Λάμπρος</a:t>
            </a:r>
          </a:p>
        </p:txBody>
      </p:sp>
    </p:spTree>
    <p:extLst>
      <p:ext uri="{BB962C8B-B14F-4D97-AF65-F5344CB8AC3E}">
        <p14:creationId xmlns:p14="http://schemas.microsoft.com/office/powerpoint/2010/main" val="269425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554907"/>
            <a:ext cx="5640238" cy="721803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+mn-lt"/>
              </a:rPr>
              <a:t>Το Πλαίσιο του Προβλήματος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t>3/3/2026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</a:t>
            </a:fld>
            <a:endParaRPr lang="el-GR"/>
          </a:p>
        </p:txBody>
      </p:sp>
      <p:graphicFrame>
        <p:nvGraphicFramePr>
          <p:cNvPr id="3" name="Θέση περιεχομένου 2">
            <a:extLst>
              <a:ext uri="{FF2B5EF4-FFF2-40B4-BE49-F238E27FC236}">
                <a16:creationId xmlns:a16="http://schemas.microsoft.com/office/drawing/2014/main" id="{81A7522A-B138-BD4E-7357-E6DF74EB23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438973"/>
              </p:ext>
            </p:extLst>
          </p:nvPr>
        </p:nvGraphicFramePr>
        <p:xfrm>
          <a:off x="1705874" y="2113473"/>
          <a:ext cx="8780252" cy="3295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966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1513" y="621270"/>
            <a:ext cx="5853525" cy="816694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+mn-lt"/>
              </a:rPr>
              <a:t>Το Ερευνητικό Πρόβλημα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t>3/3/2026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3</a:t>
            </a:fld>
            <a:endParaRPr lang="el-GR"/>
          </a:p>
        </p:txBody>
      </p:sp>
      <p:graphicFrame>
        <p:nvGraphicFramePr>
          <p:cNvPr id="3" name="Θέση περιεχομένου 2">
            <a:extLst>
              <a:ext uri="{FF2B5EF4-FFF2-40B4-BE49-F238E27FC236}">
                <a16:creationId xmlns:a16="http://schemas.microsoft.com/office/drawing/2014/main" id="{9B6CEAB4-463E-0208-ED33-CCDEB180B83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21476037"/>
              </p:ext>
            </p:extLst>
          </p:nvPr>
        </p:nvGraphicFramePr>
        <p:xfrm>
          <a:off x="1768502" y="2310729"/>
          <a:ext cx="8654996" cy="202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9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600074"/>
            <a:ext cx="5916283" cy="754273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+mn-lt"/>
              </a:rPr>
              <a:t>Στόχος της Διπλωματικής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Στόχος της Έρευνας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t>3/3/2026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4</a:t>
            </a:fld>
            <a:endParaRPr lang="el-GR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D8CA7A63-3ED5-1CD6-0002-944956C8E63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2107263"/>
              </p:ext>
            </p:extLst>
          </p:nvPr>
        </p:nvGraphicFramePr>
        <p:xfrm>
          <a:off x="744898" y="2763793"/>
          <a:ext cx="10176144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828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188950"/>
            <a:ext cx="6399782" cy="1158800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+mn-lt"/>
              </a:rPr>
              <a:t>Μεθοδολογία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t>3/3/2026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5</a:t>
            </a:fld>
            <a:endParaRPr lang="el-GR"/>
          </a:p>
        </p:txBody>
      </p:sp>
      <p:graphicFrame>
        <p:nvGraphicFramePr>
          <p:cNvPr id="9" name="Διάγραμμα 8">
            <a:extLst>
              <a:ext uri="{FF2B5EF4-FFF2-40B4-BE49-F238E27FC236}">
                <a16:creationId xmlns:a16="http://schemas.microsoft.com/office/drawing/2014/main" id="{7BB69F50-3816-30CC-0381-0FEA72DE6D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147839"/>
              </p:ext>
            </p:extLst>
          </p:nvPr>
        </p:nvGraphicFramePr>
        <p:xfrm>
          <a:off x="1928003" y="1951670"/>
          <a:ext cx="8225287" cy="2913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990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1358" y="848205"/>
            <a:ext cx="5982921" cy="652703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+mn-lt"/>
              </a:rPr>
              <a:t>Βιώσιμος Σχεδιασμός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t>3/3/2026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6</a:t>
            </a:fld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652B24-90C9-F733-5BE8-3FEEF120482D}"/>
              </a:ext>
            </a:extLst>
          </p:cNvPr>
          <p:cNvSpPr txBox="1"/>
          <p:nvPr/>
        </p:nvSpPr>
        <p:spPr>
          <a:xfrm>
            <a:off x="4546502" y="1713902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Βασίζεται σε τρεις πυλώνες:</a:t>
            </a:r>
          </a:p>
        </p:txBody>
      </p:sp>
      <p:graphicFrame>
        <p:nvGraphicFramePr>
          <p:cNvPr id="10" name="Διάγραμμα 9">
            <a:extLst>
              <a:ext uri="{FF2B5EF4-FFF2-40B4-BE49-F238E27FC236}">
                <a16:creationId xmlns:a16="http://schemas.microsoft.com/office/drawing/2014/main" id="{8267BCD9-8496-8270-EFA6-8D85EFB4BF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022381"/>
              </p:ext>
            </p:extLst>
          </p:nvPr>
        </p:nvGraphicFramePr>
        <p:xfrm>
          <a:off x="1938067" y="2286001"/>
          <a:ext cx="8315865" cy="3285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943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351" y="728782"/>
            <a:ext cx="7467449" cy="536335"/>
          </a:xfrm>
        </p:spPr>
        <p:txBody>
          <a:bodyPr>
            <a:noAutofit/>
          </a:bodyPr>
          <a:lstStyle/>
          <a:p>
            <a:r>
              <a:rPr lang="el-GR" sz="2800" b="1" dirty="0">
                <a:latin typeface="+mn-lt"/>
              </a:rPr>
              <a:t>Ο Φωτισμός ως Παράγοντας Βιωσιμότητας</a:t>
            </a:r>
          </a:p>
        </p:txBody>
      </p:sp>
      <p:graphicFrame>
        <p:nvGraphicFramePr>
          <p:cNvPr id="11" name="Διάγραμμα 10">
            <a:extLst>
              <a:ext uri="{FF2B5EF4-FFF2-40B4-BE49-F238E27FC236}">
                <a16:creationId xmlns:a16="http://schemas.microsoft.com/office/drawing/2014/main" id="{C195DDDF-8572-8F35-13C6-E8629BD3EB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4548069"/>
              </p:ext>
            </p:extLst>
          </p:nvPr>
        </p:nvGraphicFramePr>
        <p:xfrm>
          <a:off x="1098607" y="1878967"/>
          <a:ext cx="9846199" cy="4156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t>3/3/2026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7</a:t>
            </a:fld>
            <a:endParaRPr lang="el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356DCC-94AC-F618-52B6-25C6803E96D2}"/>
              </a:ext>
            </a:extLst>
          </p:cNvPr>
          <p:cNvSpPr txBox="1"/>
          <p:nvPr/>
        </p:nvSpPr>
        <p:spPr>
          <a:xfrm>
            <a:off x="4570638" y="1878967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Ο φωτισμός επηρεάζει:</a:t>
            </a:r>
          </a:p>
        </p:txBody>
      </p:sp>
    </p:spTree>
    <p:extLst>
      <p:ext uri="{BB962C8B-B14F-4D97-AF65-F5344CB8AC3E}">
        <p14:creationId xmlns:p14="http://schemas.microsoft.com/office/powerpoint/2010/main" val="36714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t>3/3/2026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8</a:t>
            </a:fld>
            <a:endParaRPr lang="el-G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74706" y="136525"/>
            <a:ext cx="7570967" cy="999260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+mn-lt"/>
              </a:rPr>
              <a:t>Φυσικός Φωτισμός &amp; Ποσοτικοί Δείκτες</a:t>
            </a:r>
          </a:p>
        </p:txBody>
      </p:sp>
      <p:graphicFrame>
        <p:nvGraphicFramePr>
          <p:cNvPr id="12" name="Διάγραμμα 11">
            <a:extLst>
              <a:ext uri="{FF2B5EF4-FFF2-40B4-BE49-F238E27FC236}">
                <a16:creationId xmlns:a16="http://schemas.microsoft.com/office/drawing/2014/main" id="{51D6280D-6774-71D3-3D93-3BCA01EDDA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1377480"/>
              </p:ext>
            </p:extLst>
          </p:nvPr>
        </p:nvGraphicFramePr>
        <p:xfrm>
          <a:off x="2209800" y="1511558"/>
          <a:ext cx="8313575" cy="4301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Διάγραμμα 10">
            <a:extLst>
              <a:ext uri="{FF2B5EF4-FFF2-40B4-BE49-F238E27FC236}">
                <a16:creationId xmlns:a16="http://schemas.microsoft.com/office/drawing/2014/main" id="{7077BC67-C5A9-EC4E-A63B-A8FC1F7091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7809376"/>
              </p:ext>
            </p:extLst>
          </p:nvPr>
        </p:nvGraphicFramePr>
        <p:xfrm>
          <a:off x="2585195" y="2631232"/>
          <a:ext cx="3932237" cy="2062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1703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9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6A22A-9934-B76C-81D9-D37350E066D2}"/>
              </a:ext>
            </a:extLst>
          </p:cNvPr>
          <p:cNvSpPr txBox="1"/>
          <p:nvPr/>
        </p:nvSpPr>
        <p:spPr>
          <a:xfrm>
            <a:off x="3981540" y="726208"/>
            <a:ext cx="60988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800" b="1" dirty="0"/>
              <a:t>Τεχνητός Φωτισμός &amp; Ποσοτικοί Δείκτες</a:t>
            </a:r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14BE7941-94F2-4EE0-617F-A3EFE09BEF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0283999"/>
              </p:ext>
            </p:extLst>
          </p:nvPr>
        </p:nvGraphicFramePr>
        <p:xfrm>
          <a:off x="2915935" y="1884785"/>
          <a:ext cx="6694596" cy="3750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727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E4DF26B-08B0-2B48-465C-AEF1EE7E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3BCA75C-E12E-297D-4B2B-3690D2F73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A17775E-C76D-1935-CABD-64544698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10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B346F5-4B16-6E0D-AD9E-F91097822F64}"/>
              </a:ext>
            </a:extLst>
          </p:cNvPr>
          <p:cNvSpPr txBox="1"/>
          <p:nvPr/>
        </p:nvSpPr>
        <p:spPr>
          <a:xfrm>
            <a:off x="3906298" y="584920"/>
            <a:ext cx="6710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Κιρκάδιος &amp; Ανθρωποκεντρικός Φωτισμός</a:t>
            </a:r>
          </a:p>
        </p:txBody>
      </p:sp>
      <p:graphicFrame>
        <p:nvGraphicFramePr>
          <p:cNvPr id="9" name="Διάγραμμα 8">
            <a:extLst>
              <a:ext uri="{FF2B5EF4-FFF2-40B4-BE49-F238E27FC236}">
                <a16:creationId xmlns:a16="http://schemas.microsoft.com/office/drawing/2014/main" id="{93CA0464-19AA-19E4-9368-EB35491C4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9079516"/>
              </p:ext>
            </p:extLst>
          </p:nvPr>
        </p:nvGraphicFramePr>
        <p:xfrm>
          <a:off x="1454020" y="2136710"/>
          <a:ext cx="8389776" cy="3191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352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3E16B45-47B4-1210-BB17-37A2D0CEB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6748FBF-A3DF-F9B4-7DA1-E2B275C24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BE6AE39-03A5-9F14-484A-19C59D10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11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4383A-9C43-C088-D075-072D32104D7C}"/>
              </a:ext>
            </a:extLst>
          </p:cNvPr>
          <p:cNvSpPr txBox="1"/>
          <p:nvPr/>
        </p:nvSpPr>
        <p:spPr>
          <a:xfrm>
            <a:off x="3726180" y="501650"/>
            <a:ext cx="73399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800" b="1" dirty="0"/>
              <a:t>Φωτισμός &amp; Ποιότητα Εσωτερικού Περιβάλλοντος (IEQ)</a:t>
            </a:r>
          </a:p>
        </p:txBody>
      </p:sp>
      <p:graphicFrame>
        <p:nvGraphicFramePr>
          <p:cNvPr id="11" name="Διάγραμμα 10">
            <a:extLst>
              <a:ext uri="{FF2B5EF4-FFF2-40B4-BE49-F238E27FC236}">
                <a16:creationId xmlns:a16="http://schemas.microsoft.com/office/drawing/2014/main" id="{163CF5A9-2413-CE77-AAF6-A5DD91E157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1564146"/>
              </p:ext>
            </p:extLst>
          </p:nvPr>
        </p:nvGraphicFramePr>
        <p:xfrm>
          <a:off x="1593363" y="1993642"/>
          <a:ext cx="9005274" cy="3091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4662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709111D-D460-4062-41AB-C6C664E45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8AC5B12-CC0A-2E40-49FE-3D6D83FC1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2CBEF0-BE4A-0B9F-4CD1-CF3DFBD5E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12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3806FA-BF71-C4D7-8420-BC1791BA26F8}"/>
              </a:ext>
            </a:extLst>
          </p:cNvPr>
          <p:cNvSpPr txBox="1"/>
          <p:nvPr/>
        </p:nvSpPr>
        <p:spPr>
          <a:xfrm>
            <a:off x="3581400" y="380885"/>
            <a:ext cx="69931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Leadership in Energy &amp; Environmental Design</a:t>
            </a:r>
            <a:r>
              <a:rPr lang="el-GR" sz="2800" b="1" dirty="0"/>
              <a:t>- </a:t>
            </a:r>
            <a:r>
              <a:rPr lang="en-US" sz="2800" b="1" dirty="0"/>
              <a:t>LEED</a:t>
            </a:r>
          </a:p>
          <a:p>
            <a:endParaRPr lang="el-GR" sz="2800" b="1" dirty="0">
              <a:latin typeface="+mj-lt"/>
            </a:endParaRPr>
          </a:p>
        </p:txBody>
      </p:sp>
      <p:graphicFrame>
        <p:nvGraphicFramePr>
          <p:cNvPr id="9" name="Διάγραμμα 8">
            <a:extLst>
              <a:ext uri="{FF2B5EF4-FFF2-40B4-BE49-F238E27FC236}">
                <a16:creationId xmlns:a16="http://schemas.microsoft.com/office/drawing/2014/main" id="{81F25293-D80B-DA9B-5A11-CD82EEAA66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0466149"/>
              </p:ext>
            </p:extLst>
          </p:nvPr>
        </p:nvGraphicFramePr>
        <p:xfrm>
          <a:off x="968213" y="2441430"/>
          <a:ext cx="10013918" cy="3158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D26C7CA-D3B2-F9CD-9DF2-087AAE340E45}"/>
              </a:ext>
            </a:extLst>
          </p:cNvPr>
          <p:cNvSpPr txBox="1"/>
          <p:nvPr/>
        </p:nvSpPr>
        <p:spPr>
          <a:xfrm>
            <a:off x="3300866" y="5793592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Τεχνοκρατική και μετρήσιμη προσέγγιση φωτισμού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1FF9D9-69A1-B938-0A2D-C5C9E72241DB}"/>
              </a:ext>
            </a:extLst>
          </p:cNvPr>
          <p:cNvSpPr txBox="1"/>
          <p:nvPr/>
        </p:nvSpPr>
        <p:spPr>
          <a:xfrm>
            <a:off x="4472326" y="1955227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To LEED</a:t>
            </a:r>
            <a:r>
              <a:rPr lang="el-GR" b="1" dirty="0"/>
              <a:t> δίνει έμφαση σε: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18738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E1DA7EA-5A32-B65F-4B8E-B858B079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C78B22F-303F-365F-7AE0-B20A2ADA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B80EA49-F4DC-2096-EEC6-3C447EE5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13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51E0AB-0B4E-21B8-2ABD-CEFB4644522D}"/>
              </a:ext>
            </a:extLst>
          </p:cNvPr>
          <p:cNvSpPr txBox="1"/>
          <p:nvPr/>
        </p:nvSpPr>
        <p:spPr>
          <a:xfrm>
            <a:off x="3666138" y="374496"/>
            <a:ext cx="74839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Building Research Establishment Environmental Assessment Method</a:t>
            </a:r>
            <a:r>
              <a:rPr lang="el-GR" sz="2800" b="1" dirty="0"/>
              <a:t> - </a:t>
            </a:r>
            <a:r>
              <a:rPr lang="en-US" sz="2800" b="1" dirty="0"/>
              <a:t>BREEAM</a:t>
            </a:r>
            <a:endParaRPr lang="el-GR" sz="2800" b="1" dirty="0"/>
          </a:p>
        </p:txBody>
      </p:sp>
      <p:graphicFrame>
        <p:nvGraphicFramePr>
          <p:cNvPr id="8" name="Διάγραμμα 7">
            <a:extLst>
              <a:ext uri="{FF2B5EF4-FFF2-40B4-BE49-F238E27FC236}">
                <a16:creationId xmlns:a16="http://schemas.microsoft.com/office/drawing/2014/main" id="{DA5FA3BE-0DAB-76FF-7D46-84C5784E52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3471744"/>
              </p:ext>
            </p:extLst>
          </p:nvPr>
        </p:nvGraphicFramePr>
        <p:xfrm>
          <a:off x="838200" y="1576071"/>
          <a:ext cx="9946432" cy="3885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2494FA2-DE30-052B-4E06-8CFDBE38D888}"/>
              </a:ext>
            </a:extLst>
          </p:cNvPr>
          <p:cNvSpPr txBox="1"/>
          <p:nvPr/>
        </p:nvSpPr>
        <p:spPr>
          <a:xfrm>
            <a:off x="3581400" y="5492082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Πρακτική και κανονιστική προσέγγιση φωτισμού</a:t>
            </a:r>
          </a:p>
        </p:txBody>
      </p:sp>
    </p:spTree>
    <p:extLst>
      <p:ext uri="{BB962C8B-B14F-4D97-AF65-F5344CB8AC3E}">
        <p14:creationId xmlns:p14="http://schemas.microsoft.com/office/powerpoint/2010/main" val="2664500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D07844A-3B4D-9B4D-BBCF-42D3CD469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743F702-4272-4438-7725-861E174D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F17A8A-9AA5-6318-21C8-CCF51672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14</a:t>
            </a:fld>
            <a:endParaRPr lang="el-GR"/>
          </a:p>
        </p:txBody>
      </p:sp>
      <p:graphicFrame>
        <p:nvGraphicFramePr>
          <p:cNvPr id="7" name="Διάγραμμα 6">
            <a:extLst>
              <a:ext uri="{FF2B5EF4-FFF2-40B4-BE49-F238E27FC236}">
                <a16:creationId xmlns:a16="http://schemas.microsoft.com/office/drawing/2014/main" id="{73718CA2-71FD-63A2-084B-3DB20A1120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600621"/>
              </p:ext>
            </p:extLst>
          </p:nvPr>
        </p:nvGraphicFramePr>
        <p:xfrm>
          <a:off x="1590766" y="1726163"/>
          <a:ext cx="9010467" cy="3405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83F99E7-137A-3019-0967-D137476523E6}"/>
              </a:ext>
            </a:extLst>
          </p:cNvPr>
          <p:cNvSpPr txBox="1"/>
          <p:nvPr/>
        </p:nvSpPr>
        <p:spPr>
          <a:xfrm>
            <a:off x="3883326" y="602350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WELL Building Standard</a:t>
            </a:r>
            <a:r>
              <a:rPr lang="el-GR" sz="2800" b="1" dirty="0"/>
              <a:t> - </a:t>
            </a:r>
            <a:r>
              <a:rPr lang="en-US" sz="2800" b="1" dirty="0"/>
              <a:t>WELL</a:t>
            </a:r>
            <a:endParaRPr lang="el-GR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A0A70-C817-DC10-23DB-428F43A15F38}"/>
              </a:ext>
            </a:extLst>
          </p:cNvPr>
          <p:cNvSpPr txBox="1"/>
          <p:nvPr/>
        </p:nvSpPr>
        <p:spPr>
          <a:xfrm>
            <a:off x="3376126" y="5325061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Ανθρωποκεντρική και βιολογική προσέγγιση φωτισμού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55024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084620E-77F2-2EE7-BB2B-9F4E570E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7DD06B6-9EBF-BD37-2BBB-E1F1BBFA0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4F53229-AB96-1C8F-D454-4CD91167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15</a:t>
            </a:fld>
            <a:endParaRPr lang="el-GR"/>
          </a:p>
        </p:txBody>
      </p:sp>
      <p:graphicFrame>
        <p:nvGraphicFramePr>
          <p:cNvPr id="7" name="Διάγραμμα 6">
            <a:extLst>
              <a:ext uri="{FF2B5EF4-FFF2-40B4-BE49-F238E27FC236}">
                <a16:creationId xmlns:a16="http://schemas.microsoft.com/office/drawing/2014/main" id="{2B23012C-37E9-D9F6-1726-C7F3B8D8A4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895607"/>
              </p:ext>
            </p:extLst>
          </p:nvPr>
        </p:nvGraphicFramePr>
        <p:xfrm>
          <a:off x="2065320" y="1394922"/>
          <a:ext cx="8300373" cy="369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B471C5A-06B3-A1AA-A830-4CE230D7CC6B}"/>
              </a:ext>
            </a:extLst>
          </p:cNvPr>
          <p:cNvSpPr txBox="1"/>
          <p:nvPr/>
        </p:nvSpPr>
        <p:spPr>
          <a:xfrm>
            <a:off x="4038600" y="685268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+mj-lt"/>
              </a:rPr>
              <a:t>Living Building Challenge - LBC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51FED-E888-0CEF-6715-77C03D5888EE}"/>
              </a:ext>
            </a:extLst>
          </p:cNvPr>
          <p:cNvSpPr txBox="1"/>
          <p:nvPr/>
        </p:nvSpPr>
        <p:spPr>
          <a:xfrm>
            <a:off x="3581400" y="509093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Ολιστική και βιωματική προσέγγιση φωτισμού</a:t>
            </a:r>
          </a:p>
        </p:txBody>
      </p:sp>
    </p:spTree>
    <p:extLst>
      <p:ext uri="{BB962C8B-B14F-4D97-AF65-F5344CB8AC3E}">
        <p14:creationId xmlns:p14="http://schemas.microsoft.com/office/powerpoint/2010/main" val="3891451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EFEFD9-503E-7E7F-89FD-6DF0F0BD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BC52A03-B6CB-94D9-864A-0993E0BB6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825AB21-CAD8-D53E-796D-EFE43E9E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16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10A0A5-8C61-21D4-B46E-2459C6269ACA}"/>
              </a:ext>
            </a:extLst>
          </p:cNvPr>
          <p:cNvSpPr txBox="1"/>
          <p:nvPr/>
        </p:nvSpPr>
        <p:spPr>
          <a:xfrm>
            <a:off x="3474773" y="400026"/>
            <a:ext cx="7384504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Comprehensive Assessment System for Built Environment Efficiency - CASBEE</a:t>
            </a:r>
          </a:p>
          <a:p>
            <a:endParaRPr lang="en-US" dirty="0"/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A83B5AEE-989C-E7EF-EB48-795917CEEB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4456160"/>
              </p:ext>
            </p:extLst>
          </p:nvPr>
        </p:nvGraphicFramePr>
        <p:xfrm>
          <a:off x="942392" y="1799160"/>
          <a:ext cx="9666514" cy="3482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0AF2C02-0618-FA22-0C13-FF8E9AA822A4}"/>
              </a:ext>
            </a:extLst>
          </p:cNvPr>
          <p:cNvSpPr txBox="1"/>
          <p:nvPr/>
        </p:nvSpPr>
        <p:spPr>
          <a:xfrm>
            <a:off x="3581400" y="5449658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Συστημική και ισορροπημένη προσέγγιση φωτισμού</a:t>
            </a:r>
          </a:p>
        </p:txBody>
      </p:sp>
    </p:spTree>
    <p:extLst>
      <p:ext uri="{BB962C8B-B14F-4D97-AF65-F5344CB8AC3E}">
        <p14:creationId xmlns:p14="http://schemas.microsoft.com/office/powerpoint/2010/main" val="229342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DD3B376-C256-DAE3-5FBC-24D968C5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911B5D8-4B2D-A403-5BFE-5364385B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D2A6083-4E8A-09E6-E344-FC1F636E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17</a:t>
            </a:fld>
            <a:endParaRPr lang="el-GR"/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20773219-7DB6-00CE-B6E7-1A2B095AF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950701"/>
              </p:ext>
            </p:extLst>
          </p:nvPr>
        </p:nvGraphicFramePr>
        <p:xfrm>
          <a:off x="838200" y="1838458"/>
          <a:ext cx="10515600" cy="2194560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38507052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543323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68085150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48064850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9457963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337724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306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570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242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7876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547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704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F78ED79-0133-68F8-8B9A-DF552DA471A7}"/>
              </a:ext>
            </a:extLst>
          </p:cNvPr>
          <p:cNvSpPr txBox="1"/>
          <p:nvPr/>
        </p:nvSpPr>
        <p:spPr>
          <a:xfrm>
            <a:off x="3883326" y="433877"/>
            <a:ext cx="60988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Συγκριτική Προσέγγιση Φωτισμού στα Συστήματα Πιστοποίησης</a:t>
            </a: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4EF707C-AFF9-31D5-160D-93749310B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4745761"/>
            <a:ext cx="962025" cy="125730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EB8BBE3E-43B3-3F7E-3412-45695C356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249" y="1843043"/>
            <a:ext cx="6717704" cy="317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82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00A7986-392D-BD06-D957-636A76528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804F3D3-E3CB-744E-FEB6-25DF15EB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49B084C-DAC8-D577-F24B-D60F671A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18</a:t>
            </a:fld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D12B33-E46A-1A25-293F-0019397AB24B}"/>
              </a:ext>
            </a:extLst>
          </p:cNvPr>
          <p:cNvSpPr txBox="1"/>
          <p:nvPr/>
        </p:nvSpPr>
        <p:spPr>
          <a:xfrm>
            <a:off x="1352937" y="2055929"/>
            <a:ext cx="609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Επιλογή Μελετών Περίπτωσης</a:t>
            </a:r>
          </a:p>
          <a:p>
            <a:pPr>
              <a:buNone/>
            </a:pPr>
            <a:r>
              <a:rPr lang="el-GR" dirty="0"/>
              <a:t>Τα έργα επιλέχθηκαν με βάση: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DE610-AEB2-F136-FBBC-5A9B94BBD6CF}"/>
              </a:ext>
            </a:extLst>
          </p:cNvPr>
          <p:cNvSpPr txBox="1"/>
          <p:nvPr/>
        </p:nvSpPr>
        <p:spPr>
          <a:xfrm>
            <a:off x="3973286" y="727240"/>
            <a:ext cx="5326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Επιλογή &amp; Λογική </a:t>
            </a:r>
            <a:r>
              <a:rPr lang="en-US" sz="2800" b="1" dirty="0"/>
              <a:t>Case Studies</a:t>
            </a:r>
            <a:endParaRPr lang="el-GR" sz="2800" b="1" dirty="0"/>
          </a:p>
        </p:txBody>
      </p:sp>
      <p:graphicFrame>
        <p:nvGraphicFramePr>
          <p:cNvPr id="9" name="Διάγραμμα 8">
            <a:extLst>
              <a:ext uri="{FF2B5EF4-FFF2-40B4-BE49-F238E27FC236}">
                <a16:creationId xmlns:a16="http://schemas.microsoft.com/office/drawing/2014/main" id="{41409DD9-E385-3EBE-4850-BC4F7C54C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449530"/>
              </p:ext>
            </p:extLst>
          </p:nvPr>
        </p:nvGraphicFramePr>
        <p:xfrm>
          <a:off x="1352937" y="2921646"/>
          <a:ext cx="9302621" cy="2306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354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09D6D55-0636-B9BC-45CC-12E57B071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17EA125-2606-5E89-AE9C-354D9F462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7E9B00C-21A8-B510-422D-72B9C8A8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19</a:t>
            </a:fld>
            <a:endParaRPr lang="el-GR"/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9B613E35-A7C4-FB4C-9897-F57CBD231B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5065101"/>
              </p:ext>
            </p:extLst>
          </p:nvPr>
        </p:nvGraphicFramePr>
        <p:xfrm>
          <a:off x="1498258" y="1572702"/>
          <a:ext cx="8844813" cy="3913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4880C61-E74F-15A5-EF5E-2A002702FD30}"/>
              </a:ext>
            </a:extLst>
          </p:cNvPr>
          <p:cNvSpPr txBox="1"/>
          <p:nvPr/>
        </p:nvSpPr>
        <p:spPr>
          <a:xfrm>
            <a:off x="4038600" y="501650"/>
            <a:ext cx="67239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Μελέτη περίπτωσης 1: Κέντρο Πολιτισμού Ίδρυμα Σταύρος Νιάρχος (Ελλάδα)</a:t>
            </a:r>
          </a:p>
        </p:txBody>
      </p:sp>
    </p:spTree>
    <p:extLst>
      <p:ext uri="{BB962C8B-B14F-4D97-AF65-F5344CB8AC3E}">
        <p14:creationId xmlns:p14="http://schemas.microsoft.com/office/powerpoint/2010/main" val="1095156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B163DA5-894E-C27E-17FC-313E827A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C3F854E-B9C9-BBA1-6DDC-F4C8683F0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24D8458-BF78-BCBF-1BF2-BCDC6A7B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20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0C1BD-40FF-543D-0447-0DB9AFCA73EB}"/>
              </a:ext>
            </a:extLst>
          </p:cNvPr>
          <p:cNvSpPr txBox="1"/>
          <p:nvPr/>
        </p:nvSpPr>
        <p:spPr>
          <a:xfrm>
            <a:off x="4038600" y="741914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Μελέτη περίπτωσης 2: </a:t>
            </a:r>
            <a:r>
              <a:rPr lang="en-US" sz="2800" b="1" dirty="0"/>
              <a:t>The Edge</a:t>
            </a:r>
            <a:endParaRPr lang="el-GR" sz="2800" b="1" dirty="0"/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D07277B3-B45E-56CB-564C-0042F0AA36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280746"/>
              </p:ext>
            </p:extLst>
          </p:nvPr>
        </p:nvGraphicFramePr>
        <p:xfrm>
          <a:off x="2047383" y="1796715"/>
          <a:ext cx="8097233" cy="3264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0001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22F8960-46A6-D378-4BA6-B3B5ABCB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C485389-BF74-BEC9-9909-D254325A7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562C615-69F4-1C5C-238E-EF03C15C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21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9A10B3-8132-2984-0076-1FDFEEBC9864}"/>
              </a:ext>
            </a:extLst>
          </p:cNvPr>
          <p:cNvSpPr txBox="1"/>
          <p:nvPr/>
        </p:nvSpPr>
        <p:spPr>
          <a:xfrm>
            <a:off x="4038600" y="650235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Κύρια Ευρήματα</a:t>
            </a:r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49A42E0D-CE44-80BE-48A4-E1062D02E0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499938"/>
              </p:ext>
            </p:extLst>
          </p:nvPr>
        </p:nvGraphicFramePr>
        <p:xfrm>
          <a:off x="1153283" y="1931437"/>
          <a:ext cx="9885433" cy="4152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2725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D38B42C-483A-A24A-5B5A-0AF4A4430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DDB14D8-CD93-30E3-369C-C9C763EA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E82BAB5-96DF-751E-97EC-94B3889F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22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74A2CE-0397-C651-9AA1-873A35D50D7C}"/>
              </a:ext>
            </a:extLst>
          </p:cNvPr>
          <p:cNvSpPr txBox="1"/>
          <p:nvPr/>
        </p:nvSpPr>
        <p:spPr>
          <a:xfrm>
            <a:off x="4038600" y="663452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Η Ανάγκη για Συνθετικό Πλαίσιο</a:t>
            </a:r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B6AFF766-61D3-5450-9127-C9A2793172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7255668"/>
              </p:ext>
            </p:extLst>
          </p:nvPr>
        </p:nvGraphicFramePr>
        <p:xfrm>
          <a:off x="2499944" y="2183363"/>
          <a:ext cx="7192112" cy="2808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9653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FE11314-FD7B-CC89-F1E6-21990FB5B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0732776-ECD8-7E6D-6139-4C110125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4F7587E-6C75-521E-CE0D-9C562EBC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23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979678-6B83-842D-D84E-ABAE73ED7B91}"/>
              </a:ext>
            </a:extLst>
          </p:cNvPr>
          <p:cNvSpPr txBox="1"/>
          <p:nvPr/>
        </p:nvSpPr>
        <p:spPr>
          <a:xfrm>
            <a:off x="3835118" y="672665"/>
            <a:ext cx="75186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800" b="1" dirty="0"/>
              <a:t>Δομή Προτεινόμενου </a:t>
            </a:r>
            <a:r>
              <a:rPr lang="el-GR" sz="2800" b="1" dirty="0" err="1"/>
              <a:t>Εφαρμοστικού</a:t>
            </a:r>
            <a:r>
              <a:rPr lang="el-GR" sz="2800" b="1" dirty="0"/>
              <a:t> Εγχειριδίου</a:t>
            </a:r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E3DAF3EC-A96A-61E7-A689-E81789DDC4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5945498"/>
              </p:ext>
            </p:extLst>
          </p:nvPr>
        </p:nvGraphicFramePr>
        <p:xfrm>
          <a:off x="2769153" y="2132045"/>
          <a:ext cx="6653694" cy="2593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5D14202-66E0-5B53-074F-E190ACECE1BF}"/>
              </a:ext>
            </a:extLst>
          </p:cNvPr>
          <p:cNvSpPr txBox="1"/>
          <p:nvPr/>
        </p:nvSpPr>
        <p:spPr>
          <a:xfrm>
            <a:off x="2769153" y="5217986"/>
            <a:ext cx="609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Στόχος: Ενοποίηση τεχνικών και ανθρωποκεντρικών κριτηρίων σε ενιαίο εργαλείο σχεδιασμού</a:t>
            </a:r>
          </a:p>
        </p:txBody>
      </p:sp>
    </p:spTree>
    <p:extLst>
      <p:ext uri="{BB962C8B-B14F-4D97-AF65-F5344CB8AC3E}">
        <p14:creationId xmlns:p14="http://schemas.microsoft.com/office/powerpoint/2010/main" val="1043671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9E4D341-C3DE-C9C4-3DBE-80A5FA71F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56B117E-EE8E-E30A-C437-B27C5C7F5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32BEE46-0CBA-6B27-D651-C353DCA7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24</a:t>
            </a:fld>
            <a:endParaRPr lang="el-GR"/>
          </a:p>
        </p:txBody>
      </p:sp>
      <p:graphicFrame>
        <p:nvGraphicFramePr>
          <p:cNvPr id="9" name="Διάγραμμα 8">
            <a:extLst>
              <a:ext uri="{FF2B5EF4-FFF2-40B4-BE49-F238E27FC236}">
                <a16:creationId xmlns:a16="http://schemas.microsoft.com/office/drawing/2014/main" id="{0F2E6654-1510-8C9C-0CC9-F9483AA690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082713"/>
              </p:ext>
            </p:extLst>
          </p:nvPr>
        </p:nvGraphicFramePr>
        <p:xfrm>
          <a:off x="1957096" y="1749303"/>
          <a:ext cx="8277808" cy="3359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4308279-ABD5-6066-B217-9BB1D463F806}"/>
              </a:ext>
            </a:extLst>
          </p:cNvPr>
          <p:cNvSpPr txBox="1"/>
          <p:nvPr/>
        </p:nvSpPr>
        <p:spPr>
          <a:xfrm>
            <a:off x="4038600" y="764997"/>
            <a:ext cx="6102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Τι Προτείνει Συγκεκριμένα</a:t>
            </a:r>
          </a:p>
        </p:txBody>
      </p:sp>
    </p:spTree>
    <p:extLst>
      <p:ext uri="{BB962C8B-B14F-4D97-AF65-F5344CB8AC3E}">
        <p14:creationId xmlns:p14="http://schemas.microsoft.com/office/powerpoint/2010/main" val="3526769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70FCD81-C2EE-673B-77BD-35FC3638A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E67D1BB-561D-A86F-A118-1FACF14BC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2BFD637-5A13-EFC0-451A-2C810A56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25</a:t>
            </a:fld>
            <a:endParaRPr lang="el-GR"/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2E1BCFE5-8CC4-176B-CD46-80DB1229E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572182"/>
              </p:ext>
            </p:extLst>
          </p:nvPr>
        </p:nvGraphicFramePr>
        <p:xfrm>
          <a:off x="838200" y="3006323"/>
          <a:ext cx="10515600" cy="182880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3843780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887486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88063665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5214386"/>
                    </a:ext>
                  </a:extLst>
                </a:gridCol>
              </a:tblGrid>
              <a:tr h="30917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483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78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512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419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32391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02139AF-DB96-4032-E67D-0EC4541953BF}"/>
              </a:ext>
            </a:extLst>
          </p:cNvPr>
          <p:cNvSpPr txBox="1"/>
          <p:nvPr/>
        </p:nvSpPr>
        <p:spPr>
          <a:xfrm>
            <a:off x="4206149" y="1029752"/>
            <a:ext cx="6102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Ενδεικτικό </a:t>
            </a:r>
            <a:r>
              <a:rPr lang="en-US" b="1" dirty="0"/>
              <a:t>Checklist </a:t>
            </a:r>
            <a:r>
              <a:rPr lang="el-GR" b="1" dirty="0"/>
              <a:t>Εφαρμογής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4C3310B-E087-873F-BAD9-EC7D294DA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558" y="2089775"/>
            <a:ext cx="5631253" cy="303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10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B323F41-6122-935A-E711-8804F4960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D069CB6-2DA5-B970-C71C-18385570A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548AEE8-E699-A930-D5BF-37CE1659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26</a:t>
            </a:fld>
            <a:endParaRPr lang="el-GR"/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491AEF54-F9D2-9BB6-EFE4-B255AF10C9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510207"/>
              </p:ext>
            </p:extLst>
          </p:nvPr>
        </p:nvGraphicFramePr>
        <p:xfrm>
          <a:off x="2521891" y="2013767"/>
          <a:ext cx="7148218" cy="2830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44BE25E-4C10-147D-78B6-A1998FEEDCCC}"/>
              </a:ext>
            </a:extLst>
          </p:cNvPr>
          <p:cNvSpPr txBox="1"/>
          <p:nvPr/>
        </p:nvSpPr>
        <p:spPr>
          <a:xfrm>
            <a:off x="3806451" y="672665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Συμπεράσματα &amp; Συνεισφορά</a:t>
            </a:r>
          </a:p>
        </p:txBody>
      </p:sp>
    </p:spTree>
    <p:extLst>
      <p:ext uri="{BB962C8B-B14F-4D97-AF65-F5344CB8AC3E}">
        <p14:creationId xmlns:p14="http://schemas.microsoft.com/office/powerpoint/2010/main" val="979682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53BD5E3-ED2F-C124-2BD9-FF595A6F9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4CBA37B7-FF13-349E-6972-574B1D5C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26ECC30-7FEE-77D6-41B1-428504ED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27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DFAC49-83F6-B413-F04C-ADE85CB4736C}"/>
              </a:ext>
            </a:extLst>
          </p:cNvPr>
          <p:cNvSpPr txBox="1"/>
          <p:nvPr/>
        </p:nvSpPr>
        <p:spPr>
          <a:xfrm>
            <a:off x="3246379" y="2905780"/>
            <a:ext cx="6098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Σας ευχαριστώ για την προσοχή σας</a:t>
            </a:r>
          </a:p>
        </p:txBody>
      </p:sp>
    </p:spTree>
    <p:extLst>
      <p:ext uri="{BB962C8B-B14F-4D97-AF65-F5344CB8AC3E}">
        <p14:creationId xmlns:p14="http://schemas.microsoft.com/office/powerpoint/2010/main" val="3676450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C1799F7-B698-4182-9425-05B70A6FFCD6}" vid="{1CE26449-DB6F-4F43-97D8-53CDEB0810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Πρότυπο Παρουσίασης ΔΕ</Template>
  <TotalTime>332</TotalTime>
  <Words>939</Words>
  <Application>Microsoft Office PowerPoint</Application>
  <PresentationFormat>Ευρεία οθόνη</PresentationFormat>
  <Paragraphs>208</Paragraphs>
  <Slides>27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Διερεύνηση της παραμέτρου του φωτισμού(φυσικού και τεχνητού)στις πιστοποιήσεις βιώσιμων κτιρίων</vt:lpstr>
      <vt:lpstr>Το Πλαίσιο του Προβλήματος</vt:lpstr>
      <vt:lpstr>Το Ερευνητικό Πρόβλημα</vt:lpstr>
      <vt:lpstr>Στόχος της Διπλωματικής</vt:lpstr>
      <vt:lpstr>Μεθοδολογία</vt:lpstr>
      <vt:lpstr>Βιώσιμος Σχεδιασμός</vt:lpstr>
      <vt:lpstr>Ο Φωτισμός ως Παράγοντας Βιωσιμότητας</vt:lpstr>
      <vt:lpstr>Φυσικός Φωτισμός &amp; Ποσοτικοί Δείκτες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ΕΕΥΕΜ/ΕΑΠ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 C. Stavropoulos</dc:creator>
  <cp:lastModifiedBy>Δημήτριος Βασιλάκης</cp:lastModifiedBy>
  <cp:revision>11</cp:revision>
  <dcterms:created xsi:type="dcterms:W3CDTF">2016-10-18T07:42:06Z</dcterms:created>
  <dcterms:modified xsi:type="dcterms:W3CDTF">2026-03-03T13:13:28Z</dcterms:modified>
</cp:coreProperties>
</file>